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43"/>
  </p:notesMasterIdLst>
  <p:handoutMasterIdLst>
    <p:handoutMasterId r:id="rId44"/>
  </p:handoutMasterIdLst>
  <p:sldIdLst>
    <p:sldId id="3743" r:id="rId5"/>
    <p:sldId id="353" r:id="rId6"/>
    <p:sldId id="8294" r:id="rId7"/>
    <p:sldId id="3763" r:id="rId8"/>
    <p:sldId id="3764" r:id="rId9"/>
    <p:sldId id="3614" r:id="rId10"/>
    <p:sldId id="439" r:id="rId11"/>
    <p:sldId id="3758" r:id="rId12"/>
    <p:sldId id="3761" r:id="rId13"/>
    <p:sldId id="3755" r:id="rId14"/>
    <p:sldId id="3719" r:id="rId15"/>
    <p:sldId id="3720" r:id="rId16"/>
    <p:sldId id="3722" r:id="rId17"/>
    <p:sldId id="8291" r:id="rId18"/>
    <p:sldId id="8284" r:id="rId19"/>
    <p:sldId id="8285" r:id="rId20"/>
    <p:sldId id="3759" r:id="rId21"/>
    <p:sldId id="8295" r:id="rId22"/>
    <p:sldId id="8296" r:id="rId23"/>
    <p:sldId id="8301" r:id="rId24"/>
    <p:sldId id="8300" r:id="rId25"/>
    <p:sldId id="3620" r:id="rId26"/>
    <p:sldId id="8288" r:id="rId27"/>
    <p:sldId id="8292" r:id="rId28"/>
    <p:sldId id="8293" r:id="rId29"/>
    <p:sldId id="3626" r:id="rId30"/>
    <p:sldId id="8299" r:id="rId31"/>
    <p:sldId id="8287" r:id="rId32"/>
    <p:sldId id="3751" r:id="rId33"/>
    <p:sldId id="3766" r:id="rId34"/>
    <p:sldId id="3760" r:id="rId35"/>
    <p:sldId id="3746" r:id="rId36"/>
    <p:sldId id="3742" r:id="rId37"/>
    <p:sldId id="3735" r:id="rId38"/>
    <p:sldId id="3752" r:id="rId39"/>
    <p:sldId id="8286" r:id="rId40"/>
    <p:sldId id="3737" r:id="rId41"/>
    <p:sldId id="8297" r:id="rId4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 id="353"/>
            <p14:sldId id="8294"/>
          </p14:sldIdLst>
        </p14:section>
        <p14:section name="What is DevOps?" id="{2CC52222-EEFB-42B6-90E5-8E2490915D26}">
          <p14:sldIdLst>
            <p14:sldId id="3763"/>
            <p14:sldId id="3764"/>
            <p14:sldId id="3614"/>
            <p14:sldId id="439"/>
          </p14:sldIdLst>
        </p14:section>
        <p14:section name="Intro" id="{B083CEB1-D1BF-4C1E-A600-5D1C7E5A49A2}">
          <p14:sldIdLst>
            <p14:sldId id="3758"/>
          </p14:sldIdLst>
        </p14:section>
        <p14:section name="Azure Pipelines" id="{E53A9115-FD07-4603-86C3-42E8100204C0}">
          <p14:sldIdLst>
            <p14:sldId id="3761"/>
            <p14:sldId id="3755"/>
            <p14:sldId id="3719"/>
            <p14:sldId id="3720"/>
            <p14:sldId id="3722"/>
            <p14:sldId id="8291"/>
            <p14:sldId id="8284"/>
            <p14:sldId id="8285"/>
            <p14:sldId id="3759"/>
          </p14:sldIdLst>
        </p14:section>
        <p14:section name="Azure Pipelines - YAML" id="{73AF8389-1430-4612-9C13-B4994CBD83E4}">
          <p14:sldIdLst>
            <p14:sldId id="8295"/>
          </p14:sldIdLst>
        </p14:section>
        <p14:section name="Azure Pipelines - Release" id="{0AB85B4B-F71C-4F1E-A1A0-75C567B715B6}">
          <p14:sldIdLst>
            <p14:sldId id="8296"/>
            <p14:sldId id="8301"/>
            <p14:sldId id="8300"/>
          </p14:sldIdLst>
        </p14:section>
        <p14:section name="Azure Artifacts" id="{5B89B0B5-3AB6-472E-94A2-B9537EBCA06E}">
          <p14:sldIdLst>
            <p14:sldId id="3620"/>
            <p14:sldId id="8288"/>
            <p14:sldId id="8292"/>
            <p14:sldId id="8293"/>
            <p14:sldId id="3626"/>
            <p14:sldId id="8299"/>
            <p14:sldId id="8287"/>
          </p14:sldIdLst>
        </p14:section>
        <p14:section name="Changes for existing VSTS/TFS customers" id="{A52D5E73-4791-4E3C-9420-1FB4D106F0FF}">
          <p14:sldIdLst>
            <p14:sldId id="3751"/>
            <p14:sldId id="3766"/>
          </p14:sldIdLst>
        </p14:section>
        <p14:section name="Wrap-Up" id="{163AF071-28A8-455C-B852-1467931813AB}">
          <p14:sldIdLst>
            <p14:sldId id="3760"/>
            <p14:sldId id="3746"/>
            <p14:sldId id="3742"/>
            <p14:sldId id="3735"/>
            <p14:sldId id="3752"/>
          </p14:sldIdLst>
        </p14:section>
        <p14:section name="References" id="{599497E1-301D-4D12-AE81-1BD690223AD7}">
          <p14:sldIdLst>
            <p14:sldId id="8286"/>
            <p14:sldId id="3737"/>
            <p14:sldId id="8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BD74F2-D558-45C1-BFDE-795DCF1AA2DF}" v="58" dt="2018-11-23T03:44:38.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83867" autoAdjust="0"/>
  </p:normalViewPr>
  <p:slideViewPr>
    <p:cSldViewPr snapToGrid="0">
      <p:cViewPr varScale="1">
        <p:scale>
          <a:sx n="104" d="100"/>
          <a:sy n="104" d="100"/>
        </p:scale>
        <p:origin x="48" y="84"/>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DABD74F2-D558-45C1-BFDE-795DCF1AA2DF}"/>
    <pc:docChg chg="undo custSel addSld delSld modSld sldOrd delSection modSection">
      <pc:chgData name="Callon Campbell" userId="c0fd8b2c1dc026c3" providerId="LiveId" clId="{DABD74F2-D558-45C1-BFDE-795DCF1AA2DF}" dt="2018-11-23T03:44:38.014" v="2308"/>
      <pc:docMkLst>
        <pc:docMk/>
      </pc:docMkLst>
      <pc:sldChg chg="modSp modTransition">
        <pc:chgData name="Callon Campbell" userId="c0fd8b2c1dc026c3" providerId="LiveId" clId="{DABD74F2-D558-45C1-BFDE-795DCF1AA2DF}" dt="2018-11-21T18:49:19.018" v="2307"/>
        <pc:sldMkLst>
          <pc:docMk/>
          <pc:sldMk cId="129407375" sldId="353"/>
        </pc:sldMkLst>
        <pc:graphicFrameChg chg="mod modGraphic">
          <ac:chgData name="Callon Campbell" userId="c0fd8b2c1dc026c3" providerId="LiveId" clId="{DABD74F2-D558-45C1-BFDE-795DCF1AA2DF}" dt="2018-11-18T00:47:33.312" v="44" actId="14100"/>
          <ac:graphicFrameMkLst>
            <pc:docMk/>
            <pc:sldMk cId="129407375" sldId="353"/>
            <ac:graphicFrameMk id="5" creationId="{00000000-0000-0000-0000-000000000000}"/>
          </ac:graphicFrameMkLst>
        </pc:graphicFrameChg>
      </pc:sldChg>
      <pc:sldChg chg="add">
        <pc:chgData name="Callon Campbell" userId="c0fd8b2c1dc026c3" providerId="LiveId" clId="{DABD74F2-D558-45C1-BFDE-795DCF1AA2DF}" dt="2018-11-20T22:27:14.657" v="1167"/>
        <pc:sldMkLst>
          <pc:docMk/>
          <pc:sldMk cId="3216022049" sldId="439"/>
        </pc:sldMkLst>
      </pc:sldChg>
      <pc:sldChg chg="add">
        <pc:chgData name="Callon Campbell" userId="c0fd8b2c1dc026c3" providerId="LiveId" clId="{DABD74F2-D558-45C1-BFDE-795DCF1AA2DF}" dt="2018-11-23T03:44:38.014" v="2308"/>
        <pc:sldMkLst>
          <pc:docMk/>
          <pc:sldMk cId="2749618974" sldId="3614"/>
        </pc:sldMkLst>
      </pc:sldChg>
      <pc:sldChg chg="modSp modNotesTx">
        <pc:chgData name="Callon Campbell" userId="c0fd8b2c1dc026c3" providerId="LiveId" clId="{DABD74F2-D558-45C1-BFDE-795DCF1AA2DF}" dt="2018-11-20T18:40:58.254" v="702" actId="20577"/>
        <pc:sldMkLst>
          <pc:docMk/>
          <pc:sldMk cId="1273424778" sldId="3626"/>
        </pc:sldMkLst>
        <pc:spChg chg="mod">
          <ac:chgData name="Callon Campbell" userId="c0fd8b2c1dc026c3" providerId="LiveId" clId="{DABD74F2-D558-45C1-BFDE-795DCF1AA2DF}" dt="2018-11-20T18:40:58.254" v="702" actId="20577"/>
          <ac:spMkLst>
            <pc:docMk/>
            <pc:sldMk cId="1273424778" sldId="3626"/>
            <ac:spMk id="5" creationId="{73ADA346-6D40-4DA7-BA05-338A700FC425}"/>
          </ac:spMkLst>
        </pc:spChg>
        <pc:spChg chg="mod">
          <ac:chgData name="Callon Campbell" userId="c0fd8b2c1dc026c3" providerId="LiveId" clId="{DABD74F2-D558-45C1-BFDE-795DCF1AA2DF}" dt="2018-11-18T05:15:11.323" v="182" actId="20577"/>
          <ac:spMkLst>
            <pc:docMk/>
            <pc:sldMk cId="1273424778" sldId="3626"/>
            <ac:spMk id="6" creationId="{2236DB2D-A8B0-4570-AE0F-E9675BAC9CEB}"/>
          </ac:spMkLst>
        </pc:spChg>
      </pc:sldChg>
      <pc:sldChg chg="modNotesTx">
        <pc:chgData name="Callon Campbell" userId="c0fd8b2c1dc026c3" providerId="LiveId" clId="{DABD74F2-D558-45C1-BFDE-795DCF1AA2DF}" dt="2018-11-20T22:24:25.146" v="1046" actId="5793"/>
        <pc:sldMkLst>
          <pc:docMk/>
          <pc:sldMk cId="730212799" sldId="3719"/>
        </pc:sldMkLst>
      </pc:sldChg>
      <pc:sldChg chg="modNotesTx">
        <pc:chgData name="Callon Campbell" userId="c0fd8b2c1dc026c3" providerId="LiveId" clId="{DABD74F2-D558-45C1-BFDE-795DCF1AA2DF}" dt="2018-11-20T22:25:01.735" v="1121" actId="20577"/>
        <pc:sldMkLst>
          <pc:docMk/>
          <pc:sldMk cId="2810241983" sldId="3720"/>
        </pc:sldMkLst>
      </pc:sldChg>
      <pc:sldChg chg="modNotesTx">
        <pc:chgData name="Callon Campbell" userId="c0fd8b2c1dc026c3" providerId="LiveId" clId="{DABD74F2-D558-45C1-BFDE-795DCF1AA2DF}" dt="2018-11-20T22:25:21.538" v="1128" actId="20577"/>
        <pc:sldMkLst>
          <pc:docMk/>
          <pc:sldMk cId="2411770420" sldId="3722"/>
        </pc:sldMkLst>
      </pc:sldChg>
      <pc:sldChg chg="modNotesTx">
        <pc:chgData name="Callon Campbell" userId="c0fd8b2c1dc026c3" providerId="LiveId" clId="{DABD74F2-D558-45C1-BFDE-795DCF1AA2DF}" dt="2018-11-20T22:34:23.703" v="1745" actId="20577"/>
        <pc:sldMkLst>
          <pc:docMk/>
          <pc:sldMk cId="1496229150" sldId="3735"/>
        </pc:sldMkLst>
      </pc:sldChg>
      <pc:sldChg chg="ord">
        <pc:chgData name="Callon Campbell" userId="c0fd8b2c1dc026c3" providerId="LiveId" clId="{DABD74F2-D558-45C1-BFDE-795DCF1AA2DF}" dt="2018-11-20T22:34:45.159" v="1746"/>
        <pc:sldMkLst>
          <pc:docMk/>
          <pc:sldMk cId="887495121" sldId="3737"/>
        </pc:sldMkLst>
      </pc:sldChg>
      <pc:sldChg chg="addSp delSp modSp">
        <pc:chgData name="Callon Campbell" userId="c0fd8b2c1dc026c3" providerId="LiveId" clId="{DABD74F2-D558-45C1-BFDE-795DCF1AA2DF}" dt="2018-11-20T03:49:12.429" v="347"/>
        <pc:sldMkLst>
          <pc:docMk/>
          <pc:sldMk cId="1721688724" sldId="3743"/>
        </pc:sldMkLst>
        <pc:spChg chg="mod">
          <ac:chgData name="Callon Campbell" userId="c0fd8b2c1dc026c3" providerId="LiveId" clId="{DABD74F2-D558-45C1-BFDE-795DCF1AA2DF}" dt="2018-11-18T00:53:40.846" v="122" actId="1076"/>
          <ac:spMkLst>
            <pc:docMk/>
            <pc:sldMk cId="1721688724" sldId="3743"/>
            <ac:spMk id="5" creationId="{43E87B90-7779-47CE-B120-6FF197D9FB21}"/>
          </ac:spMkLst>
        </pc:spChg>
        <pc:spChg chg="mod">
          <ac:chgData name="Callon Campbell" userId="c0fd8b2c1dc026c3" providerId="LiveId" clId="{DABD74F2-D558-45C1-BFDE-795DCF1AA2DF}" dt="2018-11-18T01:30:12.210" v="136" actId="20577"/>
          <ac:spMkLst>
            <pc:docMk/>
            <pc:sldMk cId="1721688724" sldId="3743"/>
            <ac:spMk id="7" creationId="{B1069BD4-79AF-4731-BB22-1B77F1ECF016}"/>
          </ac:spMkLst>
        </pc:spChg>
        <pc:grpChg chg="add del mod">
          <ac:chgData name="Callon Campbell" userId="c0fd8b2c1dc026c3" providerId="LiveId" clId="{DABD74F2-D558-45C1-BFDE-795DCF1AA2DF}" dt="2018-11-20T03:49:12.429" v="347"/>
          <ac:grpSpMkLst>
            <pc:docMk/>
            <pc:sldMk cId="1721688724" sldId="3743"/>
            <ac:grpSpMk id="9" creationId="{C0C6BAAC-767B-4C73-9123-89EAC8B8A2DF}"/>
          </ac:grpSpMkLst>
        </pc:grpChg>
        <pc:grpChg chg="add del mod">
          <ac:chgData name="Callon Campbell" userId="c0fd8b2c1dc026c3" providerId="LiveId" clId="{DABD74F2-D558-45C1-BFDE-795DCF1AA2DF}" dt="2018-11-20T03:49:12.429" v="347"/>
          <ac:grpSpMkLst>
            <pc:docMk/>
            <pc:sldMk cId="1721688724" sldId="3743"/>
            <ac:grpSpMk id="12" creationId="{D100ADA0-7864-4319-A853-DE1B75FED5AD}"/>
          </ac:grpSpMkLst>
        </pc:grpChg>
        <pc:grpChg chg="add del mod">
          <ac:chgData name="Callon Campbell" userId="c0fd8b2c1dc026c3" providerId="LiveId" clId="{DABD74F2-D558-45C1-BFDE-795DCF1AA2DF}" dt="2018-11-20T03:49:12.429" v="347"/>
          <ac:grpSpMkLst>
            <pc:docMk/>
            <pc:sldMk cId="1721688724" sldId="3743"/>
            <ac:grpSpMk id="15" creationId="{F805FE5E-F388-4BA9-8F61-DF744D3137FD}"/>
          </ac:grpSpMkLst>
        </pc:grpChg>
        <pc:graphicFrameChg chg="add del">
          <ac:chgData name="Callon Campbell" userId="c0fd8b2c1dc026c3" providerId="LiveId" clId="{DABD74F2-D558-45C1-BFDE-795DCF1AA2DF}" dt="2018-11-18T00:46:53.269" v="41"/>
          <ac:graphicFrameMkLst>
            <pc:docMk/>
            <pc:sldMk cId="1721688724" sldId="3743"/>
            <ac:graphicFrameMk id="2" creationId="{0216753E-5A90-48D0-BD8C-CD87BE66D8E2}"/>
          </ac:graphicFrameMkLst>
        </pc:graphicFrameChg>
        <pc:graphicFrameChg chg="add mod modGraphic">
          <ac:chgData name="Callon Campbell" userId="c0fd8b2c1dc026c3" providerId="LiveId" clId="{DABD74F2-D558-45C1-BFDE-795DCF1AA2DF}" dt="2018-11-18T00:54:38.734" v="123" actId="14734"/>
          <ac:graphicFrameMkLst>
            <pc:docMk/>
            <pc:sldMk cId="1721688724" sldId="3743"/>
            <ac:graphicFrameMk id="6" creationId="{84AFF444-BC35-45B7-9B81-9D4A766607B1}"/>
          </ac:graphicFrameMkLst>
        </pc:graphicFrameChg>
        <pc:picChg chg="add mod ord">
          <ac:chgData name="Callon Campbell" userId="c0fd8b2c1dc026c3" providerId="LiveId" clId="{DABD74F2-D558-45C1-BFDE-795DCF1AA2DF}" dt="2018-11-20T03:43:42.739" v="313" actId="167"/>
          <ac:picMkLst>
            <pc:docMk/>
            <pc:sldMk cId="1721688724" sldId="3743"/>
            <ac:picMk id="3" creationId="{9F80F6BD-62DB-4795-B34C-D4AA958425A6}"/>
          </ac:picMkLst>
        </pc:picChg>
        <pc:picChg chg="add mod">
          <ac:chgData name="Callon Campbell" userId="c0fd8b2c1dc026c3" providerId="LiveId" clId="{DABD74F2-D558-45C1-BFDE-795DCF1AA2DF}" dt="2018-11-18T00:51:59.470" v="105" actId="1076"/>
          <ac:picMkLst>
            <pc:docMk/>
            <pc:sldMk cId="1721688724" sldId="3743"/>
            <ac:picMk id="4" creationId="{B9560EB1-1DAA-4932-A1CC-F38B24FFEA1A}"/>
          </ac:picMkLst>
        </pc:picChg>
        <pc:picChg chg="del">
          <ac:chgData name="Callon Campbell" userId="c0fd8b2c1dc026c3" providerId="LiveId" clId="{DABD74F2-D558-45C1-BFDE-795DCF1AA2DF}" dt="2018-11-20T03:43:22.523" v="308" actId="478"/>
          <ac:picMkLst>
            <pc:docMk/>
            <pc:sldMk cId="1721688724" sldId="3743"/>
            <ac:picMk id="8" creationId="{6D7F0D34-EFFF-4AB0-B1A5-04DB58CD5830}"/>
          </ac:picMkLst>
        </pc:picChg>
      </pc:sldChg>
      <pc:sldChg chg="modTransition modNotesTx">
        <pc:chgData name="Callon Campbell" userId="c0fd8b2c1dc026c3" providerId="LiveId" clId="{DABD74F2-D558-45C1-BFDE-795DCF1AA2DF}" dt="2018-11-20T22:32:06.230" v="1502" actId="20577"/>
        <pc:sldMkLst>
          <pc:docMk/>
          <pc:sldMk cId="3131935185" sldId="3746"/>
        </pc:sldMkLst>
      </pc:sldChg>
      <pc:sldChg chg="modNotesTx">
        <pc:chgData name="Callon Campbell" userId="c0fd8b2c1dc026c3" providerId="LiveId" clId="{DABD74F2-D558-45C1-BFDE-795DCF1AA2DF}" dt="2018-11-20T22:23:34.953" v="1038" actId="20577"/>
        <pc:sldMkLst>
          <pc:docMk/>
          <pc:sldMk cId="337894733" sldId="3755"/>
        </pc:sldMkLst>
      </pc:sldChg>
      <pc:sldChg chg="addSp modSp modNotesTx">
        <pc:chgData name="Callon Campbell" userId="c0fd8b2c1dc026c3" providerId="LiveId" clId="{DABD74F2-D558-45C1-BFDE-795DCF1AA2DF}" dt="2018-11-20T20:02:09.245" v="952" actId="20577"/>
        <pc:sldMkLst>
          <pc:docMk/>
          <pc:sldMk cId="3096196679" sldId="3758"/>
        </pc:sldMkLst>
        <pc:spChg chg="add mod ord">
          <ac:chgData name="Callon Campbell" userId="c0fd8b2c1dc026c3" providerId="LiveId" clId="{DABD74F2-D558-45C1-BFDE-795DCF1AA2DF}" dt="2018-11-20T03:46:17.914" v="329" actId="167"/>
          <ac:spMkLst>
            <pc:docMk/>
            <pc:sldMk cId="3096196679" sldId="3758"/>
            <ac:spMk id="2" creationId="{5F500C5F-2E97-4CE6-AB4F-DFB3627C0AB6}"/>
          </ac:spMkLst>
        </pc:spChg>
      </pc:sldChg>
      <pc:sldChg chg="modNotesTx">
        <pc:chgData name="Callon Campbell" userId="c0fd8b2c1dc026c3" providerId="LiveId" clId="{DABD74F2-D558-45C1-BFDE-795DCF1AA2DF}" dt="2018-11-20T22:30:58.316" v="1433" actId="20577"/>
        <pc:sldMkLst>
          <pc:docMk/>
          <pc:sldMk cId="994760857" sldId="3760"/>
        </pc:sldMkLst>
      </pc:sldChg>
      <pc:sldChg chg="add">
        <pc:chgData name="Callon Campbell" userId="c0fd8b2c1dc026c3" providerId="LiveId" clId="{DABD74F2-D558-45C1-BFDE-795DCF1AA2DF}" dt="2018-11-23T03:44:38.014" v="2308"/>
        <pc:sldMkLst>
          <pc:docMk/>
          <pc:sldMk cId="116905360" sldId="3764"/>
        </pc:sldMkLst>
      </pc:sldChg>
      <pc:sldChg chg="modTransition">
        <pc:chgData name="Callon Campbell" userId="c0fd8b2c1dc026c3" providerId="LiveId" clId="{DABD74F2-D558-45C1-BFDE-795DCF1AA2DF}" dt="2018-11-18T05:16:11.666" v="203"/>
        <pc:sldMkLst>
          <pc:docMk/>
          <pc:sldMk cId="2993390558" sldId="3766"/>
        </pc:sldMkLst>
      </pc:sldChg>
      <pc:sldChg chg="modSp ord">
        <pc:chgData name="Callon Campbell" userId="c0fd8b2c1dc026c3" providerId="LiveId" clId="{DABD74F2-D558-45C1-BFDE-795DCF1AA2DF}" dt="2018-11-20T18:43:49.620" v="831" actId="20577"/>
        <pc:sldMkLst>
          <pc:docMk/>
          <pc:sldMk cId="3519249809" sldId="8284"/>
        </pc:sldMkLst>
        <pc:spChg chg="mod">
          <ac:chgData name="Callon Campbell" userId="c0fd8b2c1dc026c3" providerId="LiveId" clId="{DABD74F2-D558-45C1-BFDE-795DCF1AA2DF}" dt="2018-11-20T18:43:49.620" v="831" actId="20577"/>
          <ac:spMkLst>
            <pc:docMk/>
            <pc:sldMk cId="3519249809" sldId="8284"/>
            <ac:spMk id="6" creationId="{2236DB2D-A8B0-4570-AE0F-E9675BAC9CEB}"/>
          </ac:spMkLst>
        </pc:spChg>
      </pc:sldChg>
      <pc:sldChg chg="modSp">
        <pc:chgData name="Callon Campbell" userId="c0fd8b2c1dc026c3" providerId="LiveId" clId="{DABD74F2-D558-45C1-BFDE-795DCF1AA2DF}" dt="2018-11-20T18:43:59.199" v="849" actId="20577"/>
        <pc:sldMkLst>
          <pc:docMk/>
          <pc:sldMk cId="1470620984" sldId="8285"/>
        </pc:sldMkLst>
        <pc:spChg chg="mod">
          <ac:chgData name="Callon Campbell" userId="c0fd8b2c1dc026c3" providerId="LiveId" clId="{DABD74F2-D558-45C1-BFDE-795DCF1AA2DF}" dt="2018-11-20T18:43:59.199" v="849" actId="20577"/>
          <ac:spMkLst>
            <pc:docMk/>
            <pc:sldMk cId="1470620984" sldId="8285"/>
            <ac:spMk id="6" creationId="{2236DB2D-A8B0-4570-AE0F-E9675BAC9CEB}"/>
          </ac:spMkLst>
        </pc:spChg>
      </pc:sldChg>
      <pc:sldChg chg="modSp">
        <pc:chgData name="Callon Campbell" userId="c0fd8b2c1dc026c3" providerId="LiveId" clId="{DABD74F2-D558-45C1-BFDE-795DCF1AA2DF}" dt="2018-11-20T03:49:39.638" v="349" actId="5793"/>
        <pc:sldMkLst>
          <pc:docMk/>
          <pc:sldMk cId="1379905036" sldId="8286"/>
        </pc:sldMkLst>
        <pc:spChg chg="mod">
          <ac:chgData name="Callon Campbell" userId="c0fd8b2c1dc026c3" providerId="LiveId" clId="{DABD74F2-D558-45C1-BFDE-795DCF1AA2DF}" dt="2018-11-20T03:49:39.638" v="349" actId="5793"/>
          <ac:spMkLst>
            <pc:docMk/>
            <pc:sldMk cId="1379905036" sldId="8286"/>
            <ac:spMk id="2" creationId="{C99D09BD-4832-4E91-AF4C-36E81952D2DF}"/>
          </ac:spMkLst>
        </pc:spChg>
      </pc:sldChg>
      <pc:sldChg chg="modSp modNotesTx">
        <pc:chgData name="Callon Campbell" userId="c0fd8b2c1dc026c3" providerId="LiveId" clId="{DABD74F2-D558-45C1-BFDE-795DCF1AA2DF}" dt="2018-11-20T18:41:13.935" v="706" actId="20577"/>
        <pc:sldMkLst>
          <pc:docMk/>
          <pc:sldMk cId="3410929230" sldId="8287"/>
        </pc:sldMkLst>
        <pc:spChg chg="mod">
          <ac:chgData name="Callon Campbell" userId="c0fd8b2c1dc026c3" providerId="LiveId" clId="{DABD74F2-D558-45C1-BFDE-795DCF1AA2DF}" dt="2018-11-20T18:41:13.935" v="706" actId="20577"/>
          <ac:spMkLst>
            <pc:docMk/>
            <pc:sldMk cId="3410929230" sldId="8287"/>
            <ac:spMk id="6" creationId="{2236DB2D-A8B0-4570-AE0F-E9675BAC9CEB}"/>
          </ac:spMkLst>
        </pc:spChg>
      </pc:sldChg>
      <pc:sldChg chg="modSp ord modNotesTx">
        <pc:chgData name="Callon Campbell" userId="c0fd8b2c1dc026c3" providerId="LiveId" clId="{DABD74F2-D558-45C1-BFDE-795DCF1AA2DF}" dt="2018-11-20T22:25:33.897" v="1166" actId="20577"/>
        <pc:sldMkLst>
          <pc:docMk/>
          <pc:sldMk cId="157814547" sldId="8291"/>
        </pc:sldMkLst>
        <pc:spChg chg="mod">
          <ac:chgData name="Callon Campbell" userId="c0fd8b2c1dc026c3" providerId="LiveId" clId="{DABD74F2-D558-45C1-BFDE-795DCF1AA2DF}" dt="2018-11-20T18:43:22.108" v="802" actId="20577"/>
          <ac:spMkLst>
            <pc:docMk/>
            <pc:sldMk cId="157814547" sldId="8291"/>
            <ac:spMk id="6" creationId="{2236DB2D-A8B0-4570-AE0F-E9675BAC9CEB}"/>
          </ac:spMkLst>
        </pc:spChg>
      </pc:sldChg>
      <pc:sldChg chg="modSp">
        <pc:chgData name="Callon Campbell" userId="c0fd8b2c1dc026c3" providerId="LiveId" clId="{DABD74F2-D558-45C1-BFDE-795DCF1AA2DF}" dt="2018-11-20T22:48:13.611" v="2306" actId="20577"/>
        <pc:sldMkLst>
          <pc:docMk/>
          <pc:sldMk cId="3340163047" sldId="8294"/>
        </pc:sldMkLst>
        <pc:spChg chg="mod">
          <ac:chgData name="Callon Campbell" userId="c0fd8b2c1dc026c3" providerId="LiveId" clId="{DABD74F2-D558-45C1-BFDE-795DCF1AA2DF}" dt="2018-11-20T22:48:13.611" v="2306" actId="20577"/>
          <ac:spMkLst>
            <pc:docMk/>
            <pc:sldMk cId="3340163047" sldId="8294"/>
            <ac:spMk id="3" creationId="{FC97AD83-7234-48BA-B2E0-ED71BE802E09}"/>
          </ac:spMkLst>
        </pc:spChg>
      </pc:sldChg>
      <pc:sldChg chg="add ord modTransition">
        <pc:chgData name="Callon Campbell" userId="c0fd8b2c1dc026c3" providerId="LiveId" clId="{DABD74F2-D558-45C1-BFDE-795DCF1AA2DF}" dt="2018-11-20T18:45:03.031" v="853"/>
        <pc:sldMkLst>
          <pc:docMk/>
          <pc:sldMk cId="2160202128" sldId="8295"/>
        </pc:sldMkLst>
      </pc:sldChg>
      <pc:sldChg chg="addSp delSp modSp add ord">
        <pc:chgData name="Callon Campbell" userId="c0fd8b2c1dc026c3" providerId="LiveId" clId="{DABD74F2-D558-45C1-BFDE-795DCF1AA2DF}" dt="2018-11-20T22:28:49.225" v="1169" actId="1076"/>
        <pc:sldMkLst>
          <pc:docMk/>
          <pc:sldMk cId="931299969" sldId="8296"/>
        </pc:sldMkLst>
        <pc:spChg chg="del">
          <ac:chgData name="Callon Campbell" userId="c0fd8b2c1dc026c3" providerId="LiveId" clId="{DABD74F2-D558-45C1-BFDE-795DCF1AA2DF}" dt="2018-11-20T05:17:02.944" v="651"/>
          <ac:spMkLst>
            <pc:docMk/>
            <pc:sldMk cId="931299969" sldId="8296"/>
            <ac:spMk id="2" creationId="{B77C9FF9-0C18-45F4-BF5D-0284C2FCD612}"/>
          </ac:spMkLst>
        </pc:spChg>
        <pc:spChg chg="add mod">
          <ac:chgData name="Callon Campbell" userId="c0fd8b2c1dc026c3" providerId="LiveId" clId="{DABD74F2-D558-45C1-BFDE-795DCF1AA2DF}" dt="2018-11-20T05:19:19.391" v="689" actId="20577"/>
          <ac:spMkLst>
            <pc:docMk/>
            <pc:sldMk cId="931299969" sldId="8296"/>
            <ac:spMk id="3" creationId="{FF75508B-AE84-45BD-9B4A-DF4A8DC916A7}"/>
          </ac:spMkLst>
        </pc:spChg>
        <pc:spChg chg="add mod">
          <ac:chgData name="Callon Campbell" userId="c0fd8b2c1dc026c3" providerId="LiveId" clId="{DABD74F2-D558-45C1-BFDE-795DCF1AA2DF}" dt="2018-11-20T05:22:40.053" v="695" actId="20577"/>
          <ac:spMkLst>
            <pc:docMk/>
            <pc:sldMk cId="931299969" sldId="8296"/>
            <ac:spMk id="4" creationId="{FD847201-F8B9-4C09-9B98-BB4D59F17BEE}"/>
          </ac:spMkLst>
        </pc:spChg>
        <pc:picChg chg="add mod">
          <ac:chgData name="Callon Campbell" userId="c0fd8b2c1dc026c3" providerId="LiveId" clId="{DABD74F2-D558-45C1-BFDE-795DCF1AA2DF}" dt="2018-11-20T22:28:49.225" v="1169" actId="1076"/>
          <ac:picMkLst>
            <pc:docMk/>
            <pc:sldMk cId="931299969" sldId="8296"/>
            <ac:picMk id="5" creationId="{EA189EBC-257E-4028-89C5-C5E247DC9346}"/>
          </ac:picMkLst>
        </pc:picChg>
      </pc:sldChg>
      <pc:sldChg chg="addSp delSp modSp add modNotesTx">
        <pc:chgData name="Callon Campbell" userId="c0fd8b2c1dc026c3" providerId="LiveId" clId="{DABD74F2-D558-45C1-BFDE-795DCF1AA2DF}" dt="2018-11-20T04:12:23.593" v="649" actId="20577"/>
        <pc:sldMkLst>
          <pc:docMk/>
          <pc:sldMk cId="2388713403" sldId="8297"/>
        </pc:sldMkLst>
        <pc:spChg chg="del">
          <ac:chgData name="Callon Campbell" userId="c0fd8b2c1dc026c3" providerId="LiveId" clId="{DABD74F2-D558-45C1-BFDE-795DCF1AA2DF}" dt="2018-11-20T04:03:59.315" v="377" actId="478"/>
          <ac:spMkLst>
            <pc:docMk/>
            <pc:sldMk cId="2388713403" sldId="8297"/>
            <ac:spMk id="2" creationId="{FF19B3DC-B685-4509-9C06-62EB65F1B285}"/>
          </ac:spMkLst>
        </pc:spChg>
        <pc:spChg chg="mod">
          <ac:chgData name="Callon Campbell" userId="c0fd8b2c1dc026c3" providerId="LiveId" clId="{DABD74F2-D558-45C1-BFDE-795DCF1AA2DF}" dt="2018-11-20T04:04:15.975" v="398" actId="20577"/>
          <ac:spMkLst>
            <pc:docMk/>
            <pc:sldMk cId="2388713403" sldId="8297"/>
            <ac:spMk id="3" creationId="{8556F7C7-9211-423E-A26A-461C2B890D48}"/>
          </ac:spMkLst>
        </pc:spChg>
        <pc:spChg chg="add mod">
          <ac:chgData name="Callon Campbell" userId="c0fd8b2c1dc026c3" providerId="LiveId" clId="{DABD74F2-D558-45C1-BFDE-795DCF1AA2DF}" dt="2018-11-20T04:07:20.092" v="408" actId="1076"/>
          <ac:spMkLst>
            <pc:docMk/>
            <pc:sldMk cId="2388713403" sldId="8297"/>
            <ac:spMk id="6" creationId="{1798811C-8A27-4C6D-9E87-B0C0E87738A7}"/>
          </ac:spMkLst>
        </pc:spChg>
        <pc:picChg chg="add del mod">
          <ac:chgData name="Callon Campbell" userId="c0fd8b2c1dc026c3" providerId="LiveId" clId="{DABD74F2-D558-45C1-BFDE-795DCF1AA2DF}" dt="2018-11-20T04:05:58.513" v="399" actId="478"/>
          <ac:picMkLst>
            <pc:docMk/>
            <pc:sldMk cId="2388713403" sldId="8297"/>
            <ac:picMk id="4" creationId="{5BDB6D9D-FB5C-4EB2-9EAE-A8D37BE6D550}"/>
          </ac:picMkLst>
        </pc:picChg>
        <pc:picChg chg="add mod">
          <ac:chgData name="Callon Campbell" userId="c0fd8b2c1dc026c3" providerId="LiveId" clId="{DABD74F2-D558-45C1-BFDE-795DCF1AA2DF}" dt="2018-11-20T04:07:16.986" v="407" actId="1076"/>
          <ac:picMkLst>
            <pc:docMk/>
            <pc:sldMk cId="2388713403" sldId="8297"/>
            <ac:picMk id="5" creationId="{848DA764-A281-489F-9452-57E5F8135C3B}"/>
          </ac:picMkLst>
        </pc:picChg>
      </pc:sldChg>
      <pc:sldChg chg="modSp add">
        <pc:chgData name="Callon Campbell" userId="c0fd8b2c1dc026c3" providerId="LiveId" clId="{DABD74F2-D558-45C1-BFDE-795DCF1AA2DF}" dt="2018-11-20T18:41:02.135" v="704" actId="20577"/>
        <pc:sldMkLst>
          <pc:docMk/>
          <pc:sldMk cId="2736517567" sldId="8299"/>
        </pc:sldMkLst>
        <pc:spChg chg="mod">
          <ac:chgData name="Callon Campbell" userId="c0fd8b2c1dc026c3" providerId="LiveId" clId="{DABD74F2-D558-45C1-BFDE-795DCF1AA2DF}" dt="2018-11-20T18:41:02.135" v="704" actId="20577"/>
          <ac:spMkLst>
            <pc:docMk/>
            <pc:sldMk cId="2736517567" sldId="8299"/>
            <ac:spMk id="6" creationId="{2236DB2D-A8B0-4570-AE0F-E9675BAC9CEB}"/>
          </ac:spMkLst>
        </pc:spChg>
      </pc:sldChg>
      <pc:sldChg chg="modSp add ord">
        <pc:chgData name="Callon Campbell" userId="c0fd8b2c1dc026c3" providerId="LiveId" clId="{DABD74F2-D558-45C1-BFDE-795DCF1AA2DF}" dt="2018-11-20T18:44:13.188" v="852" actId="20577"/>
        <pc:sldMkLst>
          <pc:docMk/>
          <pc:sldMk cId="4263673921" sldId="8300"/>
        </pc:sldMkLst>
        <pc:spChg chg="mod">
          <ac:chgData name="Callon Campbell" userId="c0fd8b2c1dc026c3" providerId="LiveId" clId="{DABD74F2-D558-45C1-BFDE-795DCF1AA2DF}" dt="2018-11-20T18:42:39.206" v="784" actId="20577"/>
          <ac:spMkLst>
            <pc:docMk/>
            <pc:sldMk cId="4263673921" sldId="8300"/>
            <ac:spMk id="5" creationId="{73ADA346-6D40-4DA7-BA05-338A700FC425}"/>
          </ac:spMkLst>
        </pc:spChg>
        <pc:spChg chg="mod">
          <ac:chgData name="Callon Campbell" userId="c0fd8b2c1dc026c3" providerId="LiveId" clId="{DABD74F2-D558-45C1-BFDE-795DCF1AA2DF}" dt="2018-11-20T18:44:13.188" v="852" actId="20577"/>
          <ac:spMkLst>
            <pc:docMk/>
            <pc:sldMk cId="4263673921" sldId="8300"/>
            <ac:spMk id="6" creationId="{2236DB2D-A8B0-4570-AE0F-E9675BAC9CEB}"/>
          </ac:spMkLst>
        </pc:spChg>
      </pc:sldChg>
      <pc:sldChg chg="addSp modSp add modNotesTx">
        <pc:chgData name="Callon Campbell" userId="c0fd8b2c1dc026c3" providerId="LiveId" clId="{DABD74F2-D558-45C1-BFDE-795DCF1AA2DF}" dt="2018-11-20T22:45:02.267" v="2292" actId="20577"/>
        <pc:sldMkLst>
          <pc:docMk/>
          <pc:sldMk cId="1074185666" sldId="8301"/>
        </pc:sldMkLst>
        <pc:spChg chg="mod">
          <ac:chgData name="Callon Campbell" userId="c0fd8b2c1dc026c3" providerId="LiveId" clId="{DABD74F2-D558-45C1-BFDE-795DCF1AA2DF}" dt="2018-11-20T22:40:23.850" v="1788" actId="113"/>
          <ac:spMkLst>
            <pc:docMk/>
            <pc:sldMk cId="1074185666" sldId="8301"/>
            <ac:spMk id="2" creationId="{FDF72431-7F79-4EB5-BD8B-2F320EB3F4EA}"/>
          </ac:spMkLst>
        </pc:spChg>
        <pc:spChg chg="mod">
          <ac:chgData name="Callon Campbell" userId="c0fd8b2c1dc026c3" providerId="LiveId" clId="{DABD74F2-D558-45C1-BFDE-795DCF1AA2DF}" dt="2018-11-20T22:40:03.726" v="1785" actId="20577"/>
          <ac:spMkLst>
            <pc:docMk/>
            <pc:sldMk cId="1074185666" sldId="8301"/>
            <ac:spMk id="3" creationId="{454BD700-7098-4EE6-8376-34B7F8F2E0A2}"/>
          </ac:spMkLst>
        </pc:spChg>
        <pc:picChg chg="add mod">
          <ac:chgData name="Callon Campbell" userId="c0fd8b2c1dc026c3" providerId="LiveId" clId="{DABD74F2-D558-45C1-BFDE-795DCF1AA2DF}" dt="2018-11-20T22:40:47.094" v="1790" actId="1076"/>
          <ac:picMkLst>
            <pc:docMk/>
            <pc:sldMk cId="1074185666" sldId="8301"/>
            <ac:picMk id="5" creationId="{36503B4B-8FF2-48DE-9100-5A95FAD7C32A}"/>
          </ac:picMkLst>
        </pc:picChg>
      </pc:sldChg>
    </pc:docChg>
  </pc:docChgLst>
  <pc:docChgLst>
    <pc:chgData name="Callon Campbell" userId="c0fd8b2c1dc026c3" providerId="LiveId" clId="{E3AC1480-81B5-445B-9A06-E650F4FCAD63}"/>
    <pc:docChg chg="undo custSel addSld delSld modSld sldOrd delSection modSection">
      <pc:chgData name="Callon Campbell" userId="c0fd8b2c1dc026c3" providerId="LiveId" clId="{E3AC1480-81B5-445B-9A06-E650F4FCAD63}" dt="2018-10-25T23:14:47.994" v="3492" actId="20577"/>
      <pc:docMkLst>
        <pc:docMk/>
      </pc:docMkLst>
      <pc:sldChg chg="addSp delSp modSp add ord">
        <pc:chgData name="Callon Campbell" userId="c0fd8b2c1dc026c3" providerId="LiveId" clId="{E3AC1480-81B5-445B-9A06-E650F4FCAD63}" dt="2018-10-25T16:26:02.170" v="3341" actId="20577"/>
        <pc:sldMkLst>
          <pc:docMk/>
          <pc:sldMk cId="129407375" sldId="353"/>
        </pc:sldMkLst>
        <pc:spChg chg="mod">
          <ac:chgData name="Callon Campbell" userId="c0fd8b2c1dc026c3" providerId="LiveId" clId="{E3AC1480-81B5-445B-9A06-E650F4FCAD63}" dt="2018-10-22T21:11:08.223" v="229" actId="1076"/>
          <ac:spMkLst>
            <pc:docMk/>
            <pc:sldMk cId="129407375" sldId="353"/>
            <ac:spMk id="2" creationId="{00000000-0000-0000-0000-000000000000}"/>
          </ac:spMkLst>
        </pc:spChg>
        <pc:spChg chg="del mod">
          <ac:chgData name="Callon Campbell" userId="c0fd8b2c1dc026c3" providerId="LiveId" clId="{E3AC1480-81B5-445B-9A06-E650F4FCAD63}" dt="2018-10-22T21:27:40.539" v="251" actId="478"/>
          <ac:spMkLst>
            <pc:docMk/>
            <pc:sldMk cId="129407375" sldId="353"/>
            <ac:spMk id="3" creationId="{00000000-0000-0000-0000-000000000000}"/>
          </ac:spMkLst>
        </pc:spChg>
        <pc:spChg chg="add mod">
          <ac:chgData name="Callon Campbell" userId="c0fd8b2c1dc026c3" providerId="LiveId" clId="{E3AC1480-81B5-445B-9A06-E650F4FCAD63}" dt="2018-10-25T16:26:02.170" v="3341" actId="20577"/>
          <ac:spMkLst>
            <pc:docMk/>
            <pc:sldMk cId="129407375" sldId="353"/>
            <ac:spMk id="9" creationId="{4A686A41-A3AD-4E54-A95A-F454680528C2}"/>
          </ac:spMkLst>
        </pc:spChg>
        <pc:spChg chg="add del mod">
          <ac:chgData name="Callon Campbell" userId="c0fd8b2c1dc026c3" providerId="LiveId" clId="{E3AC1480-81B5-445B-9A06-E650F4FCAD63}" dt="2018-10-22T21:27:52.029" v="253" actId="478"/>
          <ac:spMkLst>
            <pc:docMk/>
            <pc:sldMk cId="129407375" sldId="353"/>
            <ac:spMk id="10" creationId="{FF8E6421-BD8A-43DE-BF62-739FC33621EF}"/>
          </ac:spMkLst>
        </pc:spChg>
        <pc:picChg chg="mod">
          <ac:chgData name="Callon Campbell" userId="c0fd8b2c1dc026c3" providerId="LiveId" clId="{E3AC1480-81B5-445B-9A06-E650F4FCAD63}" dt="2018-10-23T02:47:22.585" v="398" actId="1076"/>
          <ac:picMkLst>
            <pc:docMk/>
            <pc:sldMk cId="129407375" sldId="353"/>
            <ac:picMk id="6" creationId="{00000000-0000-0000-0000-000000000000}"/>
          </ac:picMkLst>
        </pc:picChg>
      </pc:sldChg>
      <pc:sldChg chg="modNotesTx">
        <pc:chgData name="Callon Campbell" userId="c0fd8b2c1dc026c3" providerId="LiveId" clId="{E3AC1480-81B5-445B-9A06-E650F4FCAD63}" dt="2018-10-25T14:54:25.958" v="2026" actId="20577"/>
        <pc:sldMkLst>
          <pc:docMk/>
          <pc:sldMk cId="3410474680" sldId="3620"/>
        </pc:sldMkLst>
      </pc:sldChg>
      <pc:sldChg chg="addSp delSp modSp ord">
        <pc:chgData name="Callon Campbell" userId="c0fd8b2c1dc026c3" providerId="LiveId" clId="{E3AC1480-81B5-445B-9A06-E650F4FCAD63}" dt="2018-10-25T16:23:46.686" v="3303" actId="20577"/>
        <pc:sldMkLst>
          <pc:docMk/>
          <pc:sldMk cId="1273424778" sldId="3626"/>
        </pc:sldMkLst>
        <pc:spChg chg="mod">
          <ac:chgData name="Callon Campbell" userId="c0fd8b2c1dc026c3" providerId="LiveId" clId="{E3AC1480-81B5-445B-9A06-E650F4FCAD63}" dt="2018-10-25T16:23:07.544" v="3293" actId="6549"/>
          <ac:spMkLst>
            <pc:docMk/>
            <pc:sldMk cId="1273424778" sldId="3626"/>
            <ac:spMk id="5" creationId="{73ADA346-6D40-4DA7-BA05-338A700FC425}"/>
          </ac:spMkLst>
        </pc:spChg>
        <pc:spChg chg="mod">
          <ac:chgData name="Callon Campbell" userId="c0fd8b2c1dc026c3" providerId="LiveId" clId="{E3AC1480-81B5-445B-9A06-E650F4FCAD63}" dt="2018-10-25T16:23:46.686" v="3303" actId="20577"/>
          <ac:spMkLst>
            <pc:docMk/>
            <pc:sldMk cId="1273424778" sldId="3626"/>
            <ac:spMk id="6" creationId="{2236DB2D-A8B0-4570-AE0F-E9675BAC9CEB}"/>
          </ac:spMkLst>
        </pc:spChg>
        <pc:spChg chg="add del mod">
          <ac:chgData name="Callon Campbell" userId="c0fd8b2c1dc026c3" providerId="LiveId" clId="{E3AC1480-81B5-445B-9A06-E650F4FCAD63}" dt="2018-10-23T02:52:08.476" v="408" actId="478"/>
          <ac:spMkLst>
            <pc:docMk/>
            <pc:sldMk cId="1273424778" sldId="3626"/>
            <ac:spMk id="7" creationId="{E5557B30-B27D-41CE-9E9B-D6A9BD44EC4D}"/>
          </ac:spMkLst>
        </pc:spChg>
      </pc:sldChg>
      <pc:sldChg chg="modNotesTx">
        <pc:chgData name="Callon Campbell" userId="c0fd8b2c1dc026c3" providerId="LiveId" clId="{E3AC1480-81B5-445B-9A06-E650F4FCAD63}" dt="2018-10-25T02:32:48.158" v="1644" actId="6549"/>
        <pc:sldMkLst>
          <pc:docMk/>
          <pc:sldMk cId="730212799" sldId="3719"/>
        </pc:sldMkLst>
      </pc:sldChg>
      <pc:sldChg chg="add modTransition">
        <pc:chgData name="Callon Campbell" userId="c0fd8b2c1dc026c3" providerId="LiveId" clId="{E3AC1480-81B5-445B-9A06-E650F4FCAD63}" dt="2018-10-24T16:15:07.948" v="1188"/>
        <pc:sldMkLst>
          <pc:docMk/>
          <pc:sldMk cId="2411770420" sldId="3722"/>
        </pc:sldMkLst>
      </pc:sldChg>
      <pc:sldChg chg="ord">
        <pc:chgData name="Callon Campbell" userId="c0fd8b2c1dc026c3" providerId="LiveId" clId="{E3AC1480-81B5-445B-9A06-E650F4FCAD63}" dt="2018-10-22T21:32:29.966" v="355"/>
        <pc:sldMkLst>
          <pc:docMk/>
          <pc:sldMk cId="1496229150" sldId="3735"/>
        </pc:sldMkLst>
      </pc:sldChg>
      <pc:sldChg chg="modSp ord">
        <pc:chgData name="Callon Campbell" userId="c0fd8b2c1dc026c3" providerId="LiveId" clId="{E3AC1480-81B5-445B-9A06-E650F4FCAD63}" dt="2018-10-25T16:16:27.260" v="3264" actId="20577"/>
        <pc:sldMkLst>
          <pc:docMk/>
          <pc:sldMk cId="887495121" sldId="3737"/>
        </pc:sldMkLst>
        <pc:spChg chg="mod">
          <ac:chgData name="Callon Campbell" userId="c0fd8b2c1dc026c3" providerId="LiveId" clId="{E3AC1480-81B5-445B-9A06-E650F4FCAD63}" dt="2018-10-25T16:16:27.260" v="3264" actId="20577"/>
          <ac:spMkLst>
            <pc:docMk/>
            <pc:sldMk cId="887495121" sldId="3737"/>
            <ac:spMk id="7" creationId="{A4720109-9ACB-4044-AEF6-77DF7BD3D1E1}"/>
          </ac:spMkLst>
        </pc:spChg>
      </pc:sldChg>
      <pc:sldChg chg="ord">
        <pc:chgData name="Callon Campbell" userId="c0fd8b2c1dc026c3" providerId="LiveId" clId="{E3AC1480-81B5-445B-9A06-E650F4FCAD63}" dt="2018-10-24T16:07:16.746" v="1017"/>
        <pc:sldMkLst>
          <pc:docMk/>
          <pc:sldMk cId="1962882048" sldId="3742"/>
        </pc:sldMkLst>
      </pc:sldChg>
      <pc:sldChg chg="modSp">
        <pc:chgData name="Callon Campbell" userId="c0fd8b2c1dc026c3" providerId="LiveId" clId="{E3AC1480-81B5-445B-9A06-E650F4FCAD63}" dt="2018-10-25T22:45:29.535" v="3347" actId="20577"/>
        <pc:sldMkLst>
          <pc:docMk/>
          <pc:sldMk cId="1721688724" sldId="3743"/>
        </pc:sldMkLst>
        <pc:spChg chg="mod">
          <ac:chgData name="Callon Campbell" userId="c0fd8b2c1dc026c3" providerId="LiveId" clId="{E3AC1480-81B5-445B-9A06-E650F4FCAD63}" dt="2018-10-22T21:45:00.246" v="397" actId="14100"/>
          <ac:spMkLst>
            <pc:docMk/>
            <pc:sldMk cId="1721688724" sldId="3743"/>
            <ac:spMk id="5" creationId="{43E87B90-7779-47CE-B120-6FF197D9FB21}"/>
          </ac:spMkLst>
        </pc:spChg>
        <pc:spChg chg="mod">
          <ac:chgData name="Callon Campbell" userId="c0fd8b2c1dc026c3" providerId="LiveId" clId="{E3AC1480-81B5-445B-9A06-E650F4FCAD63}" dt="2018-10-25T22:45:29.535" v="3347" actId="20577"/>
          <ac:spMkLst>
            <pc:docMk/>
            <pc:sldMk cId="1721688724" sldId="3743"/>
            <ac:spMk id="7" creationId="{B1069BD4-79AF-4731-BB22-1B77F1ECF016}"/>
          </ac:spMkLst>
        </pc:spChg>
        <pc:picChg chg="mod">
          <ac:chgData name="Callon Campbell" userId="c0fd8b2c1dc026c3" providerId="LiveId" clId="{E3AC1480-81B5-445B-9A06-E650F4FCAD63}" dt="2018-10-22T21:44:54.710" v="396" actId="14100"/>
          <ac:picMkLst>
            <pc:docMk/>
            <pc:sldMk cId="1721688724" sldId="3743"/>
            <ac:picMk id="8" creationId="{6D7F0D34-EFFF-4AB0-B1A5-04DB58CD5830}"/>
          </ac:picMkLst>
        </pc:picChg>
      </pc:sldChg>
      <pc:sldChg chg="add ord">
        <pc:chgData name="Callon Campbell" userId="c0fd8b2c1dc026c3" providerId="LiveId" clId="{E3AC1480-81B5-445B-9A06-E650F4FCAD63}" dt="2018-10-24T16:07:11.151" v="1016"/>
        <pc:sldMkLst>
          <pc:docMk/>
          <pc:sldMk cId="3131935185" sldId="3746"/>
        </pc:sldMkLst>
      </pc:sldChg>
      <pc:sldChg chg="ord modTransition">
        <pc:chgData name="Callon Campbell" userId="c0fd8b2c1dc026c3" providerId="LiveId" clId="{E3AC1480-81B5-445B-9A06-E650F4FCAD63}" dt="2018-10-24T15:45:13.872" v="451"/>
        <pc:sldMkLst>
          <pc:docMk/>
          <pc:sldMk cId="1196612097" sldId="3752"/>
        </pc:sldMkLst>
      </pc:sldChg>
      <pc:sldChg chg="modTransition">
        <pc:chgData name="Callon Campbell" userId="c0fd8b2c1dc026c3" providerId="LiveId" clId="{E3AC1480-81B5-445B-9A06-E650F4FCAD63}" dt="2018-10-24T21:07:30.849" v="1420"/>
        <pc:sldMkLst>
          <pc:docMk/>
          <pc:sldMk cId="337894733" sldId="3755"/>
        </pc:sldMkLst>
      </pc:sldChg>
      <pc:sldChg chg="modNotesTx">
        <pc:chgData name="Callon Campbell" userId="c0fd8b2c1dc026c3" providerId="LiveId" clId="{E3AC1480-81B5-445B-9A06-E650F4FCAD63}" dt="2018-10-25T02:36:19.446" v="1678" actId="20577"/>
        <pc:sldMkLst>
          <pc:docMk/>
          <pc:sldMk cId="3096196679" sldId="3758"/>
        </pc:sldMkLst>
      </pc:sldChg>
      <pc:sldChg chg="modTransition">
        <pc:chgData name="Callon Campbell" userId="c0fd8b2c1dc026c3" providerId="LiveId" clId="{E3AC1480-81B5-445B-9A06-E650F4FCAD63}" dt="2018-10-23T02:50:12.701" v="400"/>
        <pc:sldMkLst>
          <pc:docMk/>
          <pc:sldMk cId="576443877" sldId="3759"/>
        </pc:sldMkLst>
      </pc:sldChg>
      <pc:sldChg chg="add ord">
        <pc:chgData name="Callon Campbell" userId="c0fd8b2c1dc026c3" providerId="LiveId" clId="{E3AC1480-81B5-445B-9A06-E650F4FCAD63}" dt="2018-10-24T16:07:11.151" v="1016"/>
        <pc:sldMkLst>
          <pc:docMk/>
          <pc:sldMk cId="994760857" sldId="3760"/>
        </pc:sldMkLst>
      </pc:sldChg>
      <pc:sldChg chg="modNotesTx">
        <pc:chgData name="Callon Campbell" userId="c0fd8b2c1dc026c3" providerId="LiveId" clId="{E3AC1480-81B5-445B-9A06-E650F4FCAD63}" dt="2018-10-25T15:00:55.021" v="2061" actId="20577"/>
        <pc:sldMkLst>
          <pc:docMk/>
          <pc:sldMk cId="1009367039" sldId="3763"/>
        </pc:sldMkLst>
      </pc:sldChg>
      <pc:sldChg chg="modTransition">
        <pc:chgData name="Callon Campbell" userId="c0fd8b2c1dc026c3" providerId="LiveId" clId="{E3AC1480-81B5-445B-9A06-E650F4FCAD63}" dt="2018-10-22T21:43:21.358" v="368"/>
        <pc:sldMkLst>
          <pc:docMk/>
          <pc:sldMk cId="2993390558" sldId="3766"/>
        </pc:sldMkLst>
      </pc:sldChg>
      <pc:sldChg chg="modSp add ord">
        <pc:chgData name="Callon Campbell" userId="c0fd8b2c1dc026c3" providerId="LiveId" clId="{E3AC1480-81B5-445B-9A06-E650F4FCAD63}" dt="2018-10-25T16:23:32.794" v="3299" actId="20577"/>
        <pc:sldMkLst>
          <pc:docMk/>
          <pc:sldMk cId="3519249809" sldId="8284"/>
        </pc:sldMkLst>
        <pc:spChg chg="mod">
          <ac:chgData name="Callon Campbell" userId="c0fd8b2c1dc026c3" providerId="LiveId" clId="{E3AC1480-81B5-445B-9A06-E650F4FCAD63}" dt="2018-10-24T16:11:49.844" v="1117" actId="20577"/>
          <ac:spMkLst>
            <pc:docMk/>
            <pc:sldMk cId="3519249809" sldId="8284"/>
            <ac:spMk id="5" creationId="{73ADA346-6D40-4DA7-BA05-338A700FC425}"/>
          </ac:spMkLst>
        </pc:spChg>
        <pc:spChg chg="mod">
          <ac:chgData name="Callon Campbell" userId="c0fd8b2c1dc026c3" providerId="LiveId" clId="{E3AC1480-81B5-445B-9A06-E650F4FCAD63}" dt="2018-10-25T16:23:32.794" v="3299" actId="20577"/>
          <ac:spMkLst>
            <pc:docMk/>
            <pc:sldMk cId="3519249809" sldId="8284"/>
            <ac:spMk id="6" creationId="{2236DB2D-A8B0-4570-AE0F-E9675BAC9CEB}"/>
          </ac:spMkLst>
        </pc:spChg>
      </pc:sldChg>
      <pc:sldChg chg="modSp add ord">
        <pc:chgData name="Callon Campbell" userId="c0fd8b2c1dc026c3" providerId="LiveId" clId="{E3AC1480-81B5-445B-9A06-E650F4FCAD63}" dt="2018-10-25T16:23:38.844" v="3301" actId="20577"/>
        <pc:sldMkLst>
          <pc:docMk/>
          <pc:sldMk cId="1470620984" sldId="8285"/>
        </pc:sldMkLst>
        <pc:spChg chg="mod">
          <ac:chgData name="Callon Campbell" userId="c0fd8b2c1dc026c3" providerId="LiveId" clId="{E3AC1480-81B5-445B-9A06-E650F4FCAD63}" dt="2018-10-24T16:10:22.952" v="1086" actId="6549"/>
          <ac:spMkLst>
            <pc:docMk/>
            <pc:sldMk cId="1470620984" sldId="8285"/>
            <ac:spMk id="5" creationId="{73ADA346-6D40-4DA7-BA05-338A700FC425}"/>
          </ac:spMkLst>
        </pc:spChg>
        <pc:spChg chg="mod">
          <ac:chgData name="Callon Campbell" userId="c0fd8b2c1dc026c3" providerId="LiveId" clId="{E3AC1480-81B5-445B-9A06-E650F4FCAD63}" dt="2018-10-25T16:23:38.844" v="3301" actId="20577"/>
          <ac:spMkLst>
            <pc:docMk/>
            <pc:sldMk cId="1470620984" sldId="8285"/>
            <ac:spMk id="6" creationId="{2236DB2D-A8B0-4570-AE0F-E9675BAC9CEB}"/>
          </ac:spMkLst>
        </pc:spChg>
      </pc:sldChg>
      <pc:sldChg chg="addSp modSp add">
        <pc:chgData name="Callon Campbell" userId="c0fd8b2c1dc026c3" providerId="LiveId" clId="{E3AC1480-81B5-445B-9A06-E650F4FCAD63}" dt="2018-10-24T21:17:12.742" v="1426"/>
        <pc:sldMkLst>
          <pc:docMk/>
          <pc:sldMk cId="1379905036" sldId="8286"/>
        </pc:sldMkLst>
        <pc:spChg chg="mod">
          <ac:chgData name="Callon Campbell" userId="c0fd8b2c1dc026c3" providerId="LiveId" clId="{E3AC1480-81B5-445B-9A06-E650F4FCAD63}" dt="2018-10-24T21:17:12.742" v="1426"/>
          <ac:spMkLst>
            <pc:docMk/>
            <pc:sldMk cId="1379905036" sldId="8286"/>
            <ac:spMk id="2" creationId="{C99D09BD-4832-4E91-AF4C-36E81952D2DF}"/>
          </ac:spMkLst>
        </pc:spChg>
        <pc:spChg chg="mod">
          <ac:chgData name="Callon Campbell" userId="c0fd8b2c1dc026c3" providerId="LiveId" clId="{E3AC1480-81B5-445B-9A06-E650F4FCAD63}" dt="2018-10-24T15:40:19.964" v="427" actId="20577"/>
          <ac:spMkLst>
            <pc:docMk/>
            <pc:sldMk cId="1379905036" sldId="8286"/>
            <ac:spMk id="3" creationId="{07EDC86A-9D4E-4D51-A379-0FCD1AA89EBD}"/>
          </ac:spMkLst>
        </pc:spChg>
        <pc:graphicFrameChg chg="add mod modGraphic">
          <ac:chgData name="Callon Campbell" userId="c0fd8b2c1dc026c3" providerId="LiveId" clId="{E3AC1480-81B5-445B-9A06-E650F4FCAD63}" dt="2018-10-24T15:41:38.546" v="442" actId="14100"/>
          <ac:graphicFrameMkLst>
            <pc:docMk/>
            <pc:sldMk cId="1379905036" sldId="8286"/>
            <ac:graphicFrameMk id="4" creationId="{333FDABE-21FA-4530-B0D7-E9799F794D2A}"/>
          </ac:graphicFrameMkLst>
        </pc:graphicFrameChg>
      </pc:sldChg>
      <pc:sldChg chg="modSp add ord">
        <pc:chgData name="Callon Campbell" userId="c0fd8b2c1dc026c3" providerId="LiveId" clId="{E3AC1480-81B5-445B-9A06-E650F4FCAD63}" dt="2018-10-25T16:23:51.005" v="3305" actId="20577"/>
        <pc:sldMkLst>
          <pc:docMk/>
          <pc:sldMk cId="3410929230" sldId="8287"/>
        </pc:sldMkLst>
        <pc:spChg chg="mod">
          <ac:chgData name="Callon Campbell" userId="c0fd8b2c1dc026c3" providerId="LiveId" clId="{E3AC1480-81B5-445B-9A06-E650F4FCAD63}" dt="2018-10-25T16:23:03.154" v="3291" actId="20577"/>
          <ac:spMkLst>
            <pc:docMk/>
            <pc:sldMk cId="3410929230" sldId="8287"/>
            <ac:spMk id="5" creationId="{73ADA346-6D40-4DA7-BA05-338A700FC425}"/>
          </ac:spMkLst>
        </pc:spChg>
        <pc:spChg chg="mod">
          <ac:chgData name="Callon Campbell" userId="c0fd8b2c1dc026c3" providerId="LiveId" clId="{E3AC1480-81B5-445B-9A06-E650F4FCAD63}" dt="2018-10-25T16:23:51.005" v="3305" actId="20577"/>
          <ac:spMkLst>
            <pc:docMk/>
            <pc:sldMk cId="3410929230" sldId="8287"/>
            <ac:spMk id="6" creationId="{2236DB2D-A8B0-4570-AE0F-E9675BAC9CEB}"/>
          </ac:spMkLst>
        </pc:spChg>
      </pc:sldChg>
      <pc:sldChg chg="addSp delSp modSp add">
        <pc:chgData name="Callon Campbell" userId="c0fd8b2c1dc026c3" providerId="LiveId" clId="{E3AC1480-81B5-445B-9A06-E650F4FCAD63}" dt="2018-10-25T15:48:57.427" v="3126" actId="1076"/>
        <pc:sldMkLst>
          <pc:docMk/>
          <pc:sldMk cId="2180422851" sldId="8288"/>
        </pc:sldMkLst>
        <pc:spChg chg="del">
          <ac:chgData name="Callon Campbell" userId="c0fd8b2c1dc026c3" providerId="LiveId" clId="{E3AC1480-81B5-445B-9A06-E650F4FCAD63}" dt="2018-10-24T21:22:08.130" v="1554"/>
          <ac:spMkLst>
            <pc:docMk/>
            <pc:sldMk cId="2180422851" sldId="8288"/>
            <ac:spMk id="2" creationId="{ADD91C45-8502-43AD-B62A-AC3798E3E3E7}"/>
          </ac:spMkLst>
        </pc:spChg>
        <pc:spChg chg="del">
          <ac:chgData name="Callon Campbell" userId="c0fd8b2c1dc026c3" providerId="LiveId" clId="{E3AC1480-81B5-445B-9A06-E650F4FCAD63}" dt="2018-10-24T21:22:08.130" v="1554"/>
          <ac:spMkLst>
            <pc:docMk/>
            <pc:sldMk cId="2180422851" sldId="8288"/>
            <ac:spMk id="3" creationId="{5B760B8E-AC47-4717-AE5D-95668FD037E1}"/>
          </ac:spMkLst>
        </pc:spChg>
        <pc:spChg chg="del">
          <ac:chgData name="Callon Campbell" userId="c0fd8b2c1dc026c3" providerId="LiveId" clId="{E3AC1480-81B5-445B-9A06-E650F4FCAD63}" dt="2018-10-24T21:22:08.130" v="1554"/>
          <ac:spMkLst>
            <pc:docMk/>
            <pc:sldMk cId="2180422851" sldId="8288"/>
            <ac:spMk id="4" creationId="{33D95138-D688-4082-9560-2C86C6DFD9BC}"/>
          </ac:spMkLst>
        </pc:spChg>
        <pc:spChg chg="add mod">
          <ac:chgData name="Callon Campbell" userId="c0fd8b2c1dc026c3" providerId="LiveId" clId="{E3AC1480-81B5-445B-9A06-E650F4FCAD63}" dt="2018-10-25T15:33:07.998" v="2132" actId="20577"/>
          <ac:spMkLst>
            <pc:docMk/>
            <pc:sldMk cId="2180422851" sldId="8288"/>
            <ac:spMk id="5" creationId="{96C5FB6D-BA28-4D99-B3C8-26FF90A27783}"/>
          </ac:spMkLst>
        </pc:spChg>
        <pc:spChg chg="add mod">
          <ac:chgData name="Callon Campbell" userId="c0fd8b2c1dc026c3" providerId="LiveId" clId="{E3AC1480-81B5-445B-9A06-E650F4FCAD63}" dt="2018-10-25T15:37:18.003" v="2596" actId="14100"/>
          <ac:spMkLst>
            <pc:docMk/>
            <pc:sldMk cId="2180422851" sldId="8288"/>
            <ac:spMk id="6" creationId="{D1CC26A0-8CF8-48E5-B3C5-4C9C78AEF563}"/>
          </ac:spMkLst>
        </pc:spChg>
        <pc:spChg chg="add mod">
          <ac:chgData name="Callon Campbell" userId="c0fd8b2c1dc026c3" providerId="LiveId" clId="{E3AC1480-81B5-445B-9A06-E650F4FCAD63}" dt="2018-10-25T15:48:46.106" v="3123" actId="1076"/>
          <ac:spMkLst>
            <pc:docMk/>
            <pc:sldMk cId="2180422851" sldId="8288"/>
            <ac:spMk id="8" creationId="{C9B546A6-7CC1-467E-8AF4-6C6275410B37}"/>
          </ac:spMkLst>
        </pc:spChg>
        <pc:picChg chg="add mod">
          <ac:chgData name="Callon Campbell" userId="c0fd8b2c1dc026c3" providerId="LiveId" clId="{E3AC1480-81B5-445B-9A06-E650F4FCAD63}" dt="2018-10-25T15:48:49.864" v="3124" actId="1076"/>
          <ac:picMkLst>
            <pc:docMk/>
            <pc:sldMk cId="2180422851" sldId="8288"/>
            <ac:picMk id="9" creationId="{9F6437F0-B116-46DA-BD93-491DD2CB37F6}"/>
          </ac:picMkLst>
        </pc:picChg>
        <pc:picChg chg="add mod">
          <ac:chgData name="Callon Campbell" userId="c0fd8b2c1dc026c3" providerId="LiveId" clId="{E3AC1480-81B5-445B-9A06-E650F4FCAD63}" dt="2018-10-25T15:48:57.427" v="3126" actId="1076"/>
          <ac:picMkLst>
            <pc:docMk/>
            <pc:sldMk cId="2180422851" sldId="8288"/>
            <ac:picMk id="1026" creationId="{C56CACC0-8760-4589-9D59-69D90D353E13}"/>
          </ac:picMkLst>
        </pc:picChg>
      </pc:sldChg>
      <pc:sldChg chg="modSp add">
        <pc:chgData name="Callon Campbell" userId="c0fd8b2c1dc026c3" providerId="LiveId" clId="{E3AC1480-81B5-445B-9A06-E650F4FCAD63}" dt="2018-10-25T16:23:28.686" v="3297" actId="20577"/>
        <pc:sldMkLst>
          <pc:docMk/>
          <pc:sldMk cId="157814547" sldId="8291"/>
        </pc:sldMkLst>
        <pc:spChg chg="mod">
          <ac:chgData name="Callon Campbell" userId="c0fd8b2c1dc026c3" providerId="LiveId" clId="{E3AC1480-81B5-445B-9A06-E650F4FCAD63}" dt="2018-10-25T03:18:09.749" v="1725" actId="20577"/>
          <ac:spMkLst>
            <pc:docMk/>
            <pc:sldMk cId="157814547" sldId="8291"/>
            <ac:spMk id="5" creationId="{73ADA346-6D40-4DA7-BA05-338A700FC425}"/>
          </ac:spMkLst>
        </pc:spChg>
        <pc:spChg chg="mod">
          <ac:chgData name="Callon Campbell" userId="c0fd8b2c1dc026c3" providerId="LiveId" clId="{E3AC1480-81B5-445B-9A06-E650F4FCAD63}" dt="2018-10-25T16:23:28.686" v="3297" actId="20577"/>
          <ac:spMkLst>
            <pc:docMk/>
            <pc:sldMk cId="157814547" sldId="8291"/>
            <ac:spMk id="6" creationId="{2236DB2D-A8B0-4570-AE0F-E9675BAC9CEB}"/>
          </ac:spMkLst>
        </pc:spChg>
      </pc:sldChg>
      <pc:sldChg chg="addSp modSp add ord">
        <pc:chgData name="Callon Campbell" userId="c0fd8b2c1dc026c3" providerId="LiveId" clId="{E3AC1480-81B5-445B-9A06-E650F4FCAD63}" dt="2018-10-25T16:25:10.459" v="3309" actId="1076"/>
        <pc:sldMkLst>
          <pc:docMk/>
          <pc:sldMk cId="284784298" sldId="8292"/>
        </pc:sldMkLst>
        <pc:spChg chg="mod">
          <ac:chgData name="Callon Campbell" userId="c0fd8b2c1dc026c3" providerId="LiveId" clId="{E3AC1480-81B5-445B-9A06-E650F4FCAD63}" dt="2018-10-25T15:33:46.013" v="2160" actId="108"/>
          <ac:spMkLst>
            <pc:docMk/>
            <pc:sldMk cId="284784298" sldId="8292"/>
            <ac:spMk id="5" creationId="{96C5FB6D-BA28-4D99-B3C8-26FF90A27783}"/>
          </ac:spMkLst>
        </pc:spChg>
        <pc:spChg chg="mod">
          <ac:chgData name="Callon Campbell" userId="c0fd8b2c1dc026c3" providerId="LiveId" clId="{E3AC1480-81B5-445B-9A06-E650F4FCAD63}" dt="2018-10-25T16:24:59.267" v="3307" actId="6549"/>
          <ac:spMkLst>
            <pc:docMk/>
            <pc:sldMk cId="284784298" sldId="8292"/>
            <ac:spMk id="6" creationId="{D1CC26A0-8CF8-48E5-B3C5-4C9C78AEF563}"/>
          </ac:spMkLst>
        </pc:spChg>
        <pc:picChg chg="add mod">
          <ac:chgData name="Callon Campbell" userId="c0fd8b2c1dc026c3" providerId="LiveId" clId="{E3AC1480-81B5-445B-9A06-E650F4FCAD63}" dt="2018-10-25T16:25:10.459" v="3309" actId="1076"/>
          <ac:picMkLst>
            <pc:docMk/>
            <pc:sldMk cId="284784298" sldId="8292"/>
            <ac:picMk id="3" creationId="{CDDD9AE6-3CA0-49C5-9672-610EA4F13715}"/>
          </ac:picMkLst>
        </pc:picChg>
      </pc:sldChg>
      <pc:sldChg chg="addSp modSp add">
        <pc:chgData name="Callon Campbell" userId="c0fd8b2c1dc026c3" providerId="LiveId" clId="{E3AC1480-81B5-445B-9A06-E650F4FCAD63}" dt="2018-10-25T16:06:01.413" v="3229" actId="113"/>
        <pc:sldMkLst>
          <pc:docMk/>
          <pc:sldMk cId="3949359369" sldId="8293"/>
        </pc:sldMkLst>
        <pc:spChg chg="mod">
          <ac:chgData name="Callon Campbell" userId="c0fd8b2c1dc026c3" providerId="LiveId" clId="{E3AC1480-81B5-445B-9A06-E650F4FCAD63}" dt="2018-10-25T15:14:30.304" v="2125" actId="108"/>
          <ac:spMkLst>
            <pc:docMk/>
            <pc:sldMk cId="3949359369" sldId="8293"/>
            <ac:spMk id="5" creationId="{96C5FB6D-BA28-4D99-B3C8-26FF90A27783}"/>
          </ac:spMkLst>
        </pc:spChg>
        <pc:spChg chg="mod">
          <ac:chgData name="Callon Campbell" userId="c0fd8b2c1dc026c3" providerId="LiveId" clId="{E3AC1480-81B5-445B-9A06-E650F4FCAD63}" dt="2018-10-25T16:06:01.413" v="3229" actId="113"/>
          <ac:spMkLst>
            <pc:docMk/>
            <pc:sldMk cId="3949359369" sldId="8293"/>
            <ac:spMk id="6" creationId="{D1CC26A0-8CF8-48E5-B3C5-4C9C78AEF563}"/>
          </ac:spMkLst>
        </pc:spChg>
        <pc:picChg chg="add mod">
          <ac:chgData name="Callon Campbell" userId="c0fd8b2c1dc026c3" providerId="LiveId" clId="{E3AC1480-81B5-445B-9A06-E650F4FCAD63}" dt="2018-10-25T15:47:35.008" v="3118" actId="1076"/>
          <ac:picMkLst>
            <pc:docMk/>
            <pc:sldMk cId="3949359369" sldId="8293"/>
            <ac:picMk id="3" creationId="{421ACD23-45CE-4575-A580-4B35E76D91AF}"/>
          </ac:picMkLst>
        </pc:picChg>
      </pc:sldChg>
      <pc:sldChg chg="modSp add">
        <pc:chgData name="Callon Campbell" userId="c0fd8b2c1dc026c3" providerId="LiveId" clId="{E3AC1480-81B5-445B-9A06-E650F4FCAD63}" dt="2018-10-25T23:14:47.994" v="3492" actId="20577"/>
        <pc:sldMkLst>
          <pc:docMk/>
          <pc:sldMk cId="3340163047" sldId="8294"/>
        </pc:sldMkLst>
        <pc:spChg chg="mod">
          <ac:chgData name="Callon Campbell" userId="c0fd8b2c1dc026c3" providerId="LiveId" clId="{E3AC1480-81B5-445B-9A06-E650F4FCAD63}" dt="2018-10-25T23:13:19.386" v="3356" actId="20577"/>
          <ac:spMkLst>
            <pc:docMk/>
            <pc:sldMk cId="3340163047" sldId="8294"/>
            <ac:spMk id="2" creationId="{89EECA0B-B583-4EA7-9417-EFA8DF7CDCC7}"/>
          </ac:spMkLst>
        </pc:spChg>
        <pc:spChg chg="mod">
          <ac:chgData name="Callon Campbell" userId="c0fd8b2c1dc026c3" providerId="LiveId" clId="{E3AC1480-81B5-445B-9A06-E650F4FCAD63}" dt="2018-10-25T23:14:47.994" v="3492" actId="20577"/>
          <ac:spMkLst>
            <pc:docMk/>
            <pc:sldMk cId="3340163047" sldId="8294"/>
            <ac:spMk id="3" creationId="{FC97AD83-7234-48BA-B2E0-ED71BE802E09}"/>
          </ac:spMkLst>
        </pc:spChg>
      </pc:sldChg>
      <pc:sldMasterChg chg="addSldLayout delSldLayout">
        <pc:chgData name="Callon Campbell" userId="c0fd8b2c1dc026c3" providerId="LiveId" clId="{E3AC1480-81B5-445B-9A06-E650F4FCAD63}" dt="2018-10-24T21:07:43.343" v="1422" actId="2696"/>
        <pc:sldMasterMkLst>
          <pc:docMk/>
          <pc:sldMasterMk cId="2423972755" sldId="2147483864"/>
        </pc:sldMasterMkLst>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EDEA5-CDAC-44D3-B644-9DF364F332E1}"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7E09ED52-EEF0-4127-A0BB-EE62F58A40CE}">
      <dgm:prSet phldrT="[Text]"/>
      <dgm:spPr/>
      <dgm:t>
        <a:bodyPr/>
        <a:lstStyle/>
        <a:p>
          <a:r>
            <a:rPr lang="en-US" dirty="0"/>
            <a:t> </a:t>
          </a:r>
        </a:p>
      </dgm:t>
    </dgm:pt>
    <dgm:pt modelId="{788A4483-1DFD-4F96-8710-370AEA94D5EC}" type="sibTrans" cxnId="{C2C3AF49-EE3F-439E-80E2-6C2FD87658E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en-US"/>
        </a:p>
      </dgm:t>
    </dgm:pt>
    <dgm:pt modelId="{5835A2B5-981C-4A53-93F9-1ED2516E6F8F}" type="parTrans" cxnId="{C2C3AF49-EE3F-439E-80E2-6C2FD87658E7}">
      <dgm:prSet/>
      <dgm:spPr/>
      <dgm:t>
        <a:bodyPr/>
        <a:lstStyle/>
        <a:p>
          <a:endParaRPr lang="en-US"/>
        </a:p>
      </dgm:t>
    </dgm:pt>
    <dgm:pt modelId="{802BA4EA-7B87-4C43-B581-32B877734C7D}" type="pres">
      <dgm:prSet presAssocID="{EA3EDEA5-CDAC-44D3-B644-9DF364F332E1}" presName="Name0" presStyleCnt="0">
        <dgm:presLayoutVars>
          <dgm:chMax val="7"/>
          <dgm:chPref val="7"/>
          <dgm:dir/>
        </dgm:presLayoutVars>
      </dgm:prSet>
      <dgm:spPr/>
    </dgm:pt>
    <dgm:pt modelId="{7570E295-5E25-44CA-A03A-0948C4885846}" type="pres">
      <dgm:prSet presAssocID="{EA3EDEA5-CDAC-44D3-B644-9DF364F332E1}" presName="Name1" presStyleCnt="0"/>
      <dgm:spPr/>
    </dgm:pt>
    <dgm:pt modelId="{23228EE3-6DBD-4B78-B300-FF15F9855825}" type="pres">
      <dgm:prSet presAssocID="{788A4483-1DFD-4F96-8710-370AEA94D5EC}" presName="picture_1" presStyleCnt="0"/>
      <dgm:spPr/>
    </dgm:pt>
    <dgm:pt modelId="{DAD30125-25CA-4B19-8036-D4A08DD650E4}" type="pres">
      <dgm:prSet presAssocID="{788A4483-1DFD-4F96-8710-370AEA94D5EC}" presName="pictureRepeatNode" presStyleLbl="alignImgPlace1" presStyleIdx="0" presStyleCnt="1"/>
      <dgm:spPr/>
    </dgm:pt>
    <dgm:pt modelId="{94ACB3D0-4DB5-41B2-B7FC-8466A8116E72}" type="pres">
      <dgm:prSet presAssocID="{7E09ED52-EEF0-4127-A0BB-EE62F58A40CE}" presName="text_1" presStyleLbl="node1" presStyleIdx="0" presStyleCnt="0">
        <dgm:presLayoutVars>
          <dgm:bulletEnabled val="1"/>
        </dgm:presLayoutVars>
      </dgm:prSet>
      <dgm:spPr/>
    </dgm:pt>
  </dgm:ptLst>
  <dgm:cxnLst>
    <dgm:cxn modelId="{069C5136-47F2-4BEF-AF59-381604F34CC1}" type="presOf" srcId="{EA3EDEA5-CDAC-44D3-B644-9DF364F332E1}" destId="{802BA4EA-7B87-4C43-B581-32B877734C7D}" srcOrd="0" destOrd="0" presId="urn:microsoft.com/office/officeart/2008/layout/CircularPictureCallout"/>
    <dgm:cxn modelId="{C2C3AF49-EE3F-439E-80E2-6C2FD87658E7}" srcId="{EA3EDEA5-CDAC-44D3-B644-9DF364F332E1}" destId="{7E09ED52-EEF0-4127-A0BB-EE62F58A40CE}" srcOrd="0" destOrd="0" parTransId="{5835A2B5-981C-4A53-93F9-1ED2516E6F8F}" sibTransId="{788A4483-1DFD-4F96-8710-370AEA94D5EC}"/>
    <dgm:cxn modelId="{7A4924D4-94CB-4013-8F01-5C9A2B87409D}" type="presOf" srcId="{7E09ED52-EEF0-4127-A0BB-EE62F58A40CE}" destId="{94ACB3D0-4DB5-41B2-B7FC-8466A8116E72}" srcOrd="0" destOrd="0" presId="urn:microsoft.com/office/officeart/2008/layout/CircularPictureCallout"/>
    <dgm:cxn modelId="{71A0F6FD-2B17-496D-91C7-18E0FF9809E9}" type="presOf" srcId="{788A4483-1DFD-4F96-8710-370AEA94D5EC}" destId="{DAD30125-25CA-4B19-8036-D4A08DD650E4}" srcOrd="0" destOrd="0" presId="urn:microsoft.com/office/officeart/2008/layout/CircularPictureCallout"/>
    <dgm:cxn modelId="{ED1D280E-9E63-432D-B1D3-3BAA249FD502}" type="presParOf" srcId="{802BA4EA-7B87-4C43-B581-32B877734C7D}" destId="{7570E295-5E25-44CA-A03A-0948C4885846}" srcOrd="0" destOrd="0" presId="urn:microsoft.com/office/officeart/2008/layout/CircularPictureCallout"/>
    <dgm:cxn modelId="{5C5416B0-B873-482E-867F-79C0DF086F81}" type="presParOf" srcId="{7570E295-5E25-44CA-A03A-0948C4885846}" destId="{23228EE3-6DBD-4B78-B300-FF15F9855825}" srcOrd="0" destOrd="0" presId="urn:microsoft.com/office/officeart/2008/layout/CircularPictureCallout"/>
    <dgm:cxn modelId="{C0E1170F-6427-434F-8D60-58951039B326}" type="presParOf" srcId="{23228EE3-6DBD-4B78-B300-FF15F9855825}" destId="{DAD30125-25CA-4B19-8036-D4A08DD650E4}" srcOrd="0" destOrd="0" presId="urn:microsoft.com/office/officeart/2008/layout/CircularPictureCallout"/>
    <dgm:cxn modelId="{24CB22CC-5D4D-43E0-B13B-9A25AEA9350F}" type="presParOf" srcId="{7570E295-5E25-44CA-A03A-0948C4885846}" destId="{94ACB3D0-4DB5-41B2-B7FC-8466A8116E72}"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30125-25CA-4B19-8036-D4A08DD650E4}">
      <dsp:nvSpPr>
        <dsp:cNvPr id="0" name=""/>
        <dsp:cNvSpPr/>
      </dsp:nvSpPr>
      <dsp:spPr>
        <a:xfrm>
          <a:off x="749947" y="446530"/>
          <a:ext cx="1499895" cy="14998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ACB3D0-4DB5-41B2-B7FC-8466A8116E72}">
      <dsp:nvSpPr>
        <dsp:cNvPr id="0" name=""/>
        <dsp:cNvSpPr/>
      </dsp:nvSpPr>
      <dsp:spPr>
        <a:xfrm>
          <a:off x="1019928" y="1242974"/>
          <a:ext cx="959932" cy="494965"/>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422400">
            <a:lnSpc>
              <a:spcPct val="90000"/>
            </a:lnSpc>
            <a:spcBef>
              <a:spcPct val="0"/>
            </a:spcBef>
            <a:spcAft>
              <a:spcPct val="35000"/>
            </a:spcAft>
            <a:buNone/>
          </a:pPr>
          <a:r>
            <a:rPr lang="en-US" sz="3200" kern="1200" dirty="0"/>
            <a:t> </a:t>
          </a:r>
        </a:p>
      </dsp:txBody>
      <dsp:txXfrm>
        <a:off x="1019928" y="1242974"/>
        <a:ext cx="959932" cy="49496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11/22/2018</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11/22/2018</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ev.azure.com/typescript/TypeScript/_build/results?buildId=11132&amp;view=logs" TargetMode="External"/><Relationship Id="rId3" Type="http://schemas.openxmlformats.org/officeDocument/2006/relationships/hyperlink" Target="https://dev.azure.com/github/Atom/_build/results?buildId=6092&amp;view=logs" TargetMode="External"/><Relationship Id="rId7" Type="http://schemas.openxmlformats.org/officeDocument/2006/relationships/hyperlink" Target="https://dev.azure.com/vscode/VSCode/_build/results?buildId=6174&amp;view=log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azure.com/toxdev/tox/_build/results?buildId=355&amp;view=logs" TargetMode="External"/><Relationship Id="rId5" Type="http://schemas.openxmlformats.org/officeDocument/2006/relationships/hyperlink" Target="https://dev.azure.com/pypa/pipenv/_build/results?buildId=719&amp;view=logs" TargetMode="External"/><Relationship Id="rId4" Type="http://schemas.openxmlformats.org/officeDocument/2006/relationships/hyperlink" Target="https://dev.azure.com/python/cpython/_build/results?buildId=24985&amp;view=log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CA" sz="1224" b="1" kern="1200" dirty="0">
                <a:solidFill>
                  <a:schemeClr val="tx1"/>
                </a:solidFill>
                <a:effectLst/>
                <a:latin typeface="+mn-lt"/>
                <a:ea typeface="+mn-ea"/>
                <a:cs typeface="+mn-cs"/>
              </a:rPr>
              <a:t>Open Source projects receive free CI/CD with Azure Pipelines</a:t>
            </a:r>
          </a:p>
          <a:p>
            <a:endParaRPr lang="en-US" dirty="0"/>
          </a:p>
          <a:p>
            <a:r>
              <a:rPr lang="en-US" dirty="0"/>
              <a:t>All the builds you need, using the power of Azure you get one service that gives you unlimited build minutes and 10 parallel jobs where you can build on Windows, Mac, and Linux using a single build YAML file. </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CA" sz="1224" kern="1200" dirty="0">
                <a:solidFill>
                  <a:schemeClr val="tx1"/>
                </a:solidFill>
                <a:effectLst/>
                <a:latin typeface="+mn-lt"/>
                <a:ea typeface="+mn-ea"/>
                <a:cs typeface="+mn-cs"/>
              </a:rPr>
              <a:t>And…Azure Pipelines is great for all types of projects.</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Azure Pipelines is now available to anyone from the GitHub Marketplace.</a:t>
            </a:r>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49380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CA" sz="1224" kern="1200" dirty="0">
                <a:solidFill>
                  <a:schemeClr val="tx1"/>
                </a:solidFill>
                <a:effectLst/>
                <a:latin typeface="+mn-lt"/>
                <a:ea typeface="+mn-ea"/>
                <a:cs typeface="+mn-cs"/>
              </a:rPr>
              <a:t>Many of the top open source projects are already using Azure Pipelines for CI/CD, such as </a:t>
            </a:r>
            <a:r>
              <a:rPr lang="en-CA" sz="1224" kern="1200" dirty="0">
                <a:solidFill>
                  <a:schemeClr val="tx1"/>
                </a:solidFill>
                <a:effectLst/>
                <a:latin typeface="+mn-lt"/>
                <a:ea typeface="+mn-ea"/>
                <a:cs typeface="+mn-cs"/>
                <a:hlinkClick r:id="rId3"/>
              </a:rPr>
              <a:t>Atom</a:t>
            </a:r>
            <a:r>
              <a:rPr lang="en-CA" sz="1224" kern="1200" dirty="0">
                <a:solidFill>
                  <a:schemeClr val="tx1"/>
                </a:solidFill>
                <a:effectLst/>
                <a:latin typeface="+mn-lt"/>
                <a:ea typeface="+mn-ea"/>
                <a:cs typeface="+mn-cs"/>
              </a:rPr>
              <a:t>, </a:t>
            </a:r>
            <a:r>
              <a:rPr lang="en-CA" sz="1224" kern="1200" dirty="0" err="1">
                <a:solidFill>
                  <a:schemeClr val="tx1"/>
                </a:solidFill>
                <a:effectLst/>
                <a:latin typeface="+mn-lt"/>
                <a:ea typeface="+mn-ea"/>
                <a:cs typeface="+mn-cs"/>
                <a:hlinkClick r:id="rId4"/>
              </a:rPr>
              <a:t>CPython</a:t>
            </a:r>
            <a:r>
              <a:rPr lang="en-CA" sz="1224" kern="1200" dirty="0">
                <a:solidFill>
                  <a:schemeClr val="tx1"/>
                </a:solidFill>
                <a:effectLst/>
                <a:latin typeface="+mn-lt"/>
                <a:ea typeface="+mn-ea"/>
                <a:cs typeface="+mn-cs"/>
              </a:rPr>
              <a:t>, </a:t>
            </a:r>
            <a:r>
              <a:rPr lang="en-CA" sz="1224" kern="1200" dirty="0" err="1">
                <a:solidFill>
                  <a:schemeClr val="tx1"/>
                </a:solidFill>
                <a:effectLst/>
                <a:latin typeface="+mn-lt"/>
                <a:ea typeface="+mn-ea"/>
                <a:cs typeface="+mn-cs"/>
                <a:hlinkClick r:id="rId5"/>
              </a:rPr>
              <a:t>Pipenv</a:t>
            </a:r>
            <a:r>
              <a:rPr lang="en-CA" sz="1224" kern="1200" dirty="0">
                <a:solidFill>
                  <a:schemeClr val="tx1"/>
                </a:solidFill>
                <a:effectLst/>
                <a:latin typeface="+mn-lt"/>
                <a:ea typeface="+mn-ea"/>
                <a:cs typeface="+mn-cs"/>
              </a:rPr>
              <a:t>, </a:t>
            </a:r>
            <a:r>
              <a:rPr lang="en-CA" sz="1224" kern="1200" dirty="0">
                <a:solidFill>
                  <a:schemeClr val="tx1"/>
                </a:solidFill>
                <a:effectLst/>
                <a:latin typeface="+mn-lt"/>
                <a:ea typeface="+mn-ea"/>
                <a:cs typeface="+mn-cs"/>
                <a:hlinkClick r:id="rId6"/>
              </a:rPr>
              <a:t>Tox</a:t>
            </a:r>
            <a:r>
              <a:rPr lang="en-CA" sz="1224" kern="1200" dirty="0">
                <a:solidFill>
                  <a:schemeClr val="tx1"/>
                </a:solidFill>
                <a:effectLst/>
                <a:latin typeface="+mn-lt"/>
                <a:ea typeface="+mn-ea"/>
                <a:cs typeface="+mn-cs"/>
              </a:rPr>
              <a:t>, </a:t>
            </a:r>
            <a:r>
              <a:rPr lang="en-CA" sz="1224" kern="1200" dirty="0">
                <a:solidFill>
                  <a:schemeClr val="tx1"/>
                </a:solidFill>
                <a:effectLst/>
                <a:latin typeface="+mn-lt"/>
                <a:ea typeface="+mn-ea"/>
                <a:cs typeface="+mn-cs"/>
                <a:hlinkClick r:id="rId7"/>
              </a:rPr>
              <a:t>Visual Studio Code</a:t>
            </a:r>
            <a:r>
              <a:rPr lang="en-CA" sz="1224" kern="1200" dirty="0">
                <a:solidFill>
                  <a:schemeClr val="tx1"/>
                </a:solidFill>
                <a:effectLst/>
                <a:latin typeface="+mn-lt"/>
                <a:ea typeface="+mn-ea"/>
                <a:cs typeface="+mn-cs"/>
              </a:rPr>
              <a:t>, and </a:t>
            </a:r>
            <a:r>
              <a:rPr lang="en-CA" sz="1224" kern="1200" dirty="0">
                <a:solidFill>
                  <a:schemeClr val="tx1"/>
                </a:solidFill>
                <a:effectLst/>
                <a:latin typeface="+mn-lt"/>
                <a:ea typeface="+mn-ea"/>
                <a:cs typeface="+mn-cs"/>
                <a:hlinkClick r:id="rId8"/>
              </a:rPr>
              <a:t>TypeScript</a:t>
            </a:r>
            <a:r>
              <a:rPr lang="en-CA" sz="1224" kern="1200" dirty="0">
                <a:solidFill>
                  <a:schemeClr val="tx1"/>
                </a:solidFill>
                <a:effectLst/>
                <a:latin typeface="+mn-lt"/>
                <a:ea typeface="+mn-ea"/>
                <a:cs typeface="+mn-cs"/>
              </a:rPr>
              <a:t> – and the list keeps growing every day.</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94066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let’s get started with some demos.</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243597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839420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release pipelines defines the end-to-end process for an application to be deployed across  different stages.</a:t>
            </a:r>
          </a:p>
          <a:p>
            <a:endParaRPr lang="en-CA" dirty="0"/>
          </a:p>
          <a:p>
            <a:r>
              <a:rPr lang="en-CA" dirty="0"/>
              <a:t>An artifact is the output of your build and is a deployable component to your application. Artifacts can be produced from many sources like Azure Pipelines, Jenkins, or TeamCity.</a:t>
            </a:r>
          </a:p>
          <a:p>
            <a:endParaRPr lang="en-CA" dirty="0"/>
          </a:p>
          <a:p>
            <a:r>
              <a:rPr lang="en-CA" dirty="0"/>
              <a:t>Finally the release pipeline is defined by stages that restrict the deployment using approvals and/or gates. You define the automation in each stage using jobs and tasks.</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386615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 </a:t>
            </a:r>
            <a:r>
              <a:rPr lang="en-CA" dirty="0" err="1"/>
              <a:t>WindowsServiceFramework</a:t>
            </a:r>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732476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With Azure Artifacts you can add fully integrated package management to your continuous integration/continuous delivery (CI/CD) pipelines with a single click. </a:t>
            </a:r>
          </a:p>
          <a:p>
            <a:endParaRPr lang="en-US" sz="1224" b="0" i="0" u="none" strike="noStrike" kern="1200" dirty="0">
              <a:solidFill>
                <a:schemeClr val="tx1"/>
              </a:solidFill>
              <a:effectLst/>
              <a:latin typeface="+mn-lt"/>
              <a:ea typeface="+mn-ea"/>
              <a:cs typeface="+mn-cs"/>
            </a:endParaRPr>
          </a:p>
          <a:p>
            <a:r>
              <a:rPr lang="en-CA" sz="1224" b="1" i="0" u="none" strike="noStrike" kern="1200" dirty="0">
                <a:solidFill>
                  <a:schemeClr val="tx1"/>
                </a:solidFill>
                <a:effectLst/>
                <a:latin typeface="+mn-lt"/>
                <a:ea typeface="+mn-ea"/>
                <a:cs typeface="+mn-cs"/>
              </a:rPr>
              <a:t>Keep your artifacts organized</a:t>
            </a:r>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Create and share Maven, </a:t>
            </a:r>
            <a:r>
              <a:rPr lang="en-US" sz="1224" b="0" i="0" u="none" strike="noStrike" kern="1200" dirty="0" err="1">
                <a:solidFill>
                  <a:schemeClr val="tx1"/>
                </a:solidFill>
                <a:effectLst/>
                <a:latin typeface="+mn-lt"/>
                <a:ea typeface="+mn-ea"/>
                <a:cs typeface="+mn-cs"/>
              </a:rPr>
              <a:t>npm</a:t>
            </a:r>
            <a:r>
              <a:rPr lang="en-US" sz="1224" b="0" i="0" u="none" strike="noStrike" kern="1200" dirty="0">
                <a:solidFill>
                  <a:schemeClr val="tx1"/>
                </a:solidFill>
                <a:effectLst/>
                <a:latin typeface="+mn-lt"/>
                <a:ea typeface="+mn-ea"/>
                <a:cs typeface="+mn-cs"/>
              </a:rPr>
              <a:t>, and NuGet packages from public and private sources with teams of any size. And there is no need to store binaries in Git – simply store them using Universal Packages.</a:t>
            </a:r>
          </a:p>
          <a:p>
            <a:endParaRPr lang="en-US" sz="1224" b="0" i="0" u="none" strike="noStrike" kern="1200" dirty="0">
              <a:solidFill>
                <a:schemeClr val="tx1"/>
              </a:solidFill>
              <a:effectLst/>
              <a:latin typeface="+mn-lt"/>
              <a:ea typeface="+mn-ea"/>
              <a:cs typeface="+mn-cs"/>
            </a:endParaRPr>
          </a:p>
          <a:p>
            <a:r>
              <a:rPr lang="en-CA" sz="1224" b="1" i="0" u="none" strike="noStrike" kern="1200" dirty="0">
                <a:solidFill>
                  <a:schemeClr val="tx1"/>
                </a:solidFill>
                <a:effectLst/>
                <a:latin typeface="+mn-lt"/>
                <a:ea typeface="+mn-ea"/>
                <a:cs typeface="+mn-cs"/>
              </a:rPr>
              <a:t>Protect your packages</a:t>
            </a:r>
          </a:p>
          <a:p>
            <a:r>
              <a:rPr lang="en-US" sz="1224" b="0" i="0" u="none" strike="noStrike" kern="1200" dirty="0">
                <a:solidFill>
                  <a:schemeClr val="tx1"/>
                </a:solidFill>
                <a:effectLst/>
                <a:latin typeface="+mn-lt"/>
                <a:ea typeface="+mn-ea"/>
                <a:cs typeface="+mn-cs"/>
              </a:rPr>
              <a:t>Keep every public source package you use—including packages from </a:t>
            </a:r>
            <a:r>
              <a:rPr lang="en-US" sz="1224" b="0" i="0" u="none" strike="noStrike" kern="1200" dirty="0" err="1">
                <a:solidFill>
                  <a:schemeClr val="tx1"/>
                </a:solidFill>
                <a:effectLst/>
                <a:latin typeface="+mn-lt"/>
                <a:ea typeface="+mn-ea"/>
                <a:cs typeface="+mn-cs"/>
              </a:rPr>
              <a:t>npmjs</a:t>
            </a:r>
            <a:r>
              <a:rPr lang="en-US" sz="1224" b="0" i="0" u="none" strike="noStrike" kern="1200" dirty="0">
                <a:solidFill>
                  <a:schemeClr val="tx1"/>
                </a:solidFill>
                <a:effectLst/>
                <a:latin typeface="+mn-lt"/>
                <a:ea typeface="+mn-ea"/>
                <a:cs typeface="+mn-cs"/>
              </a:rPr>
              <a:t> and nuget.org—safe in your feed where only you can delete it, and where it’s backed by the enterprise-grade Azure SLA.</a:t>
            </a:r>
          </a:p>
          <a:p>
            <a:endParaRPr lang="en-US" sz="1224" b="0" i="0" u="none" strike="noStrike" kern="1200" dirty="0">
              <a:solidFill>
                <a:schemeClr val="tx1"/>
              </a:solidFill>
              <a:effectLst/>
              <a:latin typeface="+mn-lt"/>
              <a:ea typeface="+mn-ea"/>
              <a:cs typeface="+mn-cs"/>
            </a:endParaRPr>
          </a:p>
          <a:p>
            <a:endParaRPr lang="en-US" sz="1224"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When creating packages in continuous integration and delivery scenarios, it's important to convey 3 pieces of information: the </a:t>
            </a:r>
            <a:r>
              <a:rPr lang="en-US" sz="1224" b="0" i="1" u="none" strike="noStrike" kern="1200" dirty="0">
                <a:solidFill>
                  <a:schemeClr val="tx1"/>
                </a:solidFill>
                <a:effectLst/>
                <a:latin typeface="+mn-lt"/>
                <a:ea typeface="+mn-ea"/>
                <a:cs typeface="+mn-cs"/>
              </a:rPr>
              <a:t>nature</a:t>
            </a:r>
            <a:r>
              <a:rPr lang="en-US" sz="1224" b="0" i="0" u="none" strike="noStrike" kern="1200" dirty="0">
                <a:solidFill>
                  <a:schemeClr val="tx1"/>
                </a:solidFill>
                <a:effectLst/>
                <a:latin typeface="+mn-lt"/>
                <a:ea typeface="+mn-ea"/>
                <a:cs typeface="+mn-cs"/>
              </a:rPr>
              <a:t> of the change, the </a:t>
            </a:r>
            <a:r>
              <a:rPr lang="en-US" sz="1224" b="0" i="1" u="none" strike="noStrike" kern="1200" dirty="0">
                <a:solidFill>
                  <a:schemeClr val="tx1"/>
                </a:solidFill>
                <a:effectLst/>
                <a:latin typeface="+mn-lt"/>
                <a:ea typeface="+mn-ea"/>
                <a:cs typeface="+mn-cs"/>
              </a:rPr>
              <a:t>risk</a:t>
            </a:r>
            <a:r>
              <a:rPr lang="en-US" sz="1224" b="0" i="0" u="none" strike="noStrike" kern="1200" dirty="0">
                <a:solidFill>
                  <a:schemeClr val="tx1"/>
                </a:solidFill>
                <a:effectLst/>
                <a:latin typeface="+mn-lt"/>
                <a:ea typeface="+mn-ea"/>
                <a:cs typeface="+mn-cs"/>
              </a:rPr>
              <a:t> of the change, and the </a:t>
            </a:r>
            <a:r>
              <a:rPr lang="en-US" sz="1224" b="0" i="1" u="none" strike="noStrike" kern="1200" dirty="0">
                <a:solidFill>
                  <a:schemeClr val="tx1"/>
                </a:solidFill>
                <a:effectLst/>
                <a:latin typeface="+mn-lt"/>
                <a:ea typeface="+mn-ea"/>
                <a:cs typeface="+mn-cs"/>
              </a:rPr>
              <a:t>quality</a:t>
            </a:r>
            <a:r>
              <a:rPr lang="en-US" sz="1224" b="0" i="0" u="none" strike="noStrike" kern="1200" dirty="0">
                <a:solidFill>
                  <a:schemeClr val="tx1"/>
                </a:solidFill>
                <a:effectLst/>
                <a:latin typeface="+mn-lt"/>
                <a:ea typeface="+mn-ea"/>
                <a:cs typeface="+mn-cs"/>
              </a:rPr>
              <a:t> of the package.</a:t>
            </a:r>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244179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735368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3341426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222586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 </a:t>
            </a:r>
            <a:r>
              <a:rPr lang="en-CA" dirty="0" err="1"/>
              <a:t>WindowsServiceFramework</a:t>
            </a:r>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1540923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 </a:t>
            </a:r>
            <a:r>
              <a:rPr lang="en-CA" dirty="0" err="1"/>
              <a:t>WindowsServiceFramework</a:t>
            </a:r>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1439789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 </a:t>
            </a:r>
            <a:r>
              <a:rPr lang="en-CA" dirty="0" err="1"/>
              <a:t>WindowsServiceFramework</a:t>
            </a:r>
            <a:r>
              <a:rPr lang="en-CA" dirty="0"/>
              <a:t> and automatic deployment to Nuget.org</a:t>
            </a:r>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3929469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Although we only covered Azure Pipelines and Azure Artifacts, Azure DevOps is an end-to-end solution for organizations looking for enterprise-grade toolchain, or use just what you need for that garage project you have.</a:t>
            </a:r>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3028013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DevOps and TFS are about broadening the Azure ecosystem.</a:t>
            </a:r>
          </a:p>
        </p:txBody>
      </p:sp>
      <p:sp>
        <p:nvSpPr>
          <p:cNvPr id="4" name="Slide Number Placeholder 3"/>
          <p:cNvSpPr>
            <a:spLocks noGrp="1"/>
          </p:cNvSpPr>
          <p:nvPr>
            <p:ph type="sldNum" sz="quarter" idx="5"/>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4020189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4087498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DevOps is really about any developer, any platform, any cloud. Use all the services or just the ones you need. Azure DevOps is also the best in class builds for open source.</a:t>
            </a:r>
          </a:p>
        </p:txBody>
      </p:sp>
      <p:sp>
        <p:nvSpPr>
          <p:cNvPr id="4" name="Slide Number Placeholder 3"/>
          <p:cNvSpPr>
            <a:spLocks noGrp="1"/>
          </p:cNvSpPr>
          <p:nvPr>
            <p:ph type="sldNum" sz="quarter" idx="5"/>
          </p:nvPr>
        </p:nvSpPr>
        <p:spPr/>
        <p:txBody>
          <a:bodyPr/>
          <a:lstStyle/>
          <a:p>
            <a:fld id="{3D7B9D4F-5F19-438C-92E8-037C6AE8F87D}" type="slidenum">
              <a:rPr lang="en-US" smtClean="0"/>
              <a:t>34</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800" dirty="0"/>
              <a:t>Microsoft definition - DevOps is the union of </a:t>
            </a:r>
            <a:r>
              <a:rPr lang="en-US" sz="2800" b="1" dirty="0"/>
              <a:t>people</a:t>
            </a:r>
            <a:r>
              <a:rPr lang="en-US" sz="2800" dirty="0"/>
              <a:t>, </a:t>
            </a:r>
            <a:r>
              <a:rPr lang="en-US" sz="2800" b="1" dirty="0"/>
              <a:t>process</a:t>
            </a:r>
            <a:r>
              <a:rPr lang="en-US" sz="2800" dirty="0"/>
              <a:t> and </a:t>
            </a:r>
            <a:r>
              <a:rPr lang="en-US" sz="2800" b="1" dirty="0"/>
              <a:t>products</a:t>
            </a:r>
            <a:r>
              <a:rPr lang="en-US" sz="2800" dirty="0"/>
              <a:t> to enable the continuous delivery of value to your end users.</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the conversation.</a:t>
            </a:r>
          </a:p>
          <a:p>
            <a:endParaRPr lang="en-GB" dirty="0"/>
          </a:p>
          <a:p>
            <a:r>
              <a:rPr lang="en-GB" dirty="0"/>
              <a:t>P</a:t>
            </a:r>
            <a:r>
              <a:rPr lang="en-US" dirty="0" err="1"/>
              <a:t>otentially</a:t>
            </a:r>
            <a:r>
              <a:rPr lang="en-US" dirty="0"/>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Connect(); 2018 is a free virtual event where developers from around the world come together and get inspired to build the apps of tomorrow, today. Tune in to hear the latest on</a:t>
            </a:r>
            <a:r>
              <a:rPr lang="en-CA" sz="1224" b="0" i="0" u="none" strike="noStrike" kern="1200" dirty="0">
                <a:solidFill>
                  <a:schemeClr val="tx1"/>
                </a:solidFill>
                <a:effectLst/>
                <a:latin typeface="+mn-lt"/>
                <a:ea typeface="+mn-ea"/>
                <a:cs typeface="+mn-cs"/>
              </a:rPr>
              <a:t> </a:t>
            </a:r>
            <a:r>
              <a:rPr lang="en-CA" dirty="0"/>
              <a:t>Azure and Visual Studio with keynotes, demos, live coding sessions, Q&amp;A and on-demand sessions.</a:t>
            </a:r>
          </a:p>
        </p:txBody>
      </p:sp>
      <p:sp>
        <p:nvSpPr>
          <p:cNvPr id="4" name="Slide Number Placeholder 3"/>
          <p:cNvSpPr>
            <a:spLocks noGrp="1"/>
          </p:cNvSpPr>
          <p:nvPr>
            <p:ph type="sldNum" sz="quarter" idx="5"/>
          </p:nvPr>
        </p:nvSpPr>
        <p:spPr/>
        <p:txBody>
          <a:bodyPr/>
          <a:lstStyle/>
          <a:p>
            <a:fld id="{3D7B9D4F-5F19-438C-92E8-037C6AE8F87D}" type="slidenum">
              <a:rPr lang="en-US" smtClean="0"/>
              <a:t>38</a:t>
            </a:fld>
            <a:endParaRPr lang="en-US"/>
          </a:p>
        </p:txBody>
      </p:sp>
    </p:spTree>
    <p:extLst>
      <p:ext uri="{BB962C8B-B14F-4D97-AF65-F5344CB8AC3E}">
        <p14:creationId xmlns:p14="http://schemas.microsoft.com/office/powerpoint/2010/main" val="327701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24" kern="1200" dirty="0">
                <a:solidFill>
                  <a:schemeClr val="tx1"/>
                </a:solidFill>
                <a:effectLst/>
                <a:latin typeface="+mn-lt"/>
                <a:ea typeface="+mn-ea"/>
                <a:cs typeface="+mn-cs"/>
              </a:rPr>
              <a:t>More and more businesses are realizing DevOps has become increasingly critical to a team’s success. </a:t>
            </a:r>
          </a:p>
          <a:p>
            <a:endParaRPr lang="en-CA" sz="1224" kern="1200" dirty="0">
              <a:solidFill>
                <a:schemeClr val="tx1"/>
              </a:solidFill>
              <a:effectLst/>
              <a:latin typeface="+mn-lt"/>
              <a:ea typeface="+mn-ea"/>
              <a:cs typeface="+mn-cs"/>
            </a:endParaRPr>
          </a:p>
          <a:p>
            <a:r>
              <a:rPr lang="en-CA" sz="1224" kern="1200" dirty="0">
                <a:solidFill>
                  <a:schemeClr val="tx1"/>
                </a:solidFill>
                <a:effectLst/>
                <a:latin typeface="+mn-lt"/>
                <a:ea typeface="+mn-ea"/>
                <a:cs typeface="+mn-cs"/>
              </a:rPr>
              <a:t>Azure DevOps captures over 15 years of investment and learnings in providing tools to support software development teams.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11/22/2018 10:44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Azure DevOps, you can deliver software faster and more reliably - no matter how big your IT department or what tools you’re using.</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11/22/2018 10:42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Azure DevOps is </a:t>
            </a:r>
            <a:r>
              <a:rPr lang="en-CA" sz="1224" b="1" kern="1200" dirty="0">
                <a:solidFill>
                  <a:schemeClr val="tx1"/>
                </a:solidFill>
                <a:effectLst/>
                <a:latin typeface="+mn-lt"/>
                <a:ea typeface="+mn-ea"/>
                <a:cs typeface="+mn-cs"/>
              </a:rPr>
              <a:t>The evolution of Visual Studio Team Services (VSTS) and TFS.</a:t>
            </a:r>
          </a:p>
          <a:p>
            <a:endParaRPr lang="en-GB" dirty="0"/>
          </a:p>
          <a:p>
            <a:r>
              <a:rPr lang="en-GB" dirty="0"/>
              <a:t>Azure DevOps was previously named Visual Studio Team Services but has since out grown being tied exclusively to Visual Studio. Azure DevOps is focused on Azure and the Open Source Community.</a:t>
            </a:r>
          </a:p>
          <a:p>
            <a:endParaRPr lang="en-CA" sz="1224" kern="1200" dirty="0">
              <a:solidFill>
                <a:schemeClr val="tx1"/>
              </a:solidFill>
              <a:effectLst/>
              <a:latin typeface="+mn-lt"/>
              <a:ea typeface="+mn-ea"/>
              <a:cs typeface="+mn-cs"/>
            </a:endParaRPr>
          </a:p>
          <a:p>
            <a:r>
              <a:rPr lang="en-CA" sz="1224" kern="1200" dirty="0">
                <a:solidFill>
                  <a:schemeClr val="tx1"/>
                </a:solidFill>
                <a:effectLst/>
                <a:latin typeface="+mn-lt"/>
                <a:ea typeface="+mn-ea"/>
                <a:cs typeface="+mn-cs"/>
              </a:rPr>
              <a:t>VSTS users will be upgraded into Azure DevOps projects automatically. For existing users, there is no loss of functionally, simply more choice and control. The end to end traceability and integration that has been the hallmark of VSTS is all there. </a:t>
            </a:r>
          </a:p>
          <a:p>
            <a:endParaRPr lang="en-CA" sz="1224" kern="1200" dirty="0">
              <a:solidFill>
                <a:schemeClr val="tx1"/>
              </a:solidFill>
              <a:effectLst/>
              <a:latin typeface="+mn-lt"/>
              <a:ea typeface="+mn-ea"/>
              <a:cs typeface="+mn-cs"/>
            </a:endParaRPr>
          </a:p>
          <a:p>
            <a:r>
              <a:rPr lang="en-CA" sz="1224" kern="1200" dirty="0">
                <a:solidFill>
                  <a:schemeClr val="tx1"/>
                </a:solidFill>
                <a:effectLst/>
                <a:latin typeface="+mn-lt"/>
                <a:ea typeface="+mn-ea"/>
                <a:cs typeface="+mn-cs"/>
              </a:rPr>
              <a:t>Today’s talk will focus exclusively on Azure Pipelines and Azure Artifacts.</a:t>
            </a:r>
          </a:p>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start contributing to OSS earlier than 2012. It’s first OSS project was in 2004 when the Windows Installer Toolkit (WiX) was released to </a:t>
            </a:r>
            <a:r>
              <a:rPr lang="en-GB" dirty="0" err="1"/>
              <a:t>SourceForge</a:t>
            </a:r>
            <a:r>
              <a:rPr lang="en-GB" dirty="0"/>
              <a:t>.</a:t>
            </a:r>
          </a:p>
          <a:p>
            <a:r>
              <a:rPr lang="en-GB" dirty="0"/>
              <a:t>They also 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11/22/2018 10:42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77988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43085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dirty="0"/>
          </a:p>
        </p:txBody>
      </p:sp>
    </p:spTree>
    <p:extLst>
      <p:ext uri="{BB962C8B-B14F-4D97-AF65-F5344CB8AC3E}">
        <p14:creationId xmlns:p14="http://schemas.microsoft.com/office/powerpoint/2010/main" val="959901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 id="2147483905" r:id="rId27"/>
    <p:sldLayoutId id="2147483906"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mailto:CallonCampbell@Outlook.com" TargetMode="External"/><Relationship Id="rId13" Type="http://schemas.openxmlformats.org/officeDocument/2006/relationships/hyperlink" Target="https://www.slideshare.net/calloncampbell" TargetMode="External"/><Relationship Id="rId3" Type="http://schemas.openxmlformats.org/officeDocument/2006/relationships/diagramLayout" Target="../diagrams/layout1.xml"/><Relationship Id="rId7" Type="http://schemas.openxmlformats.org/officeDocument/2006/relationships/image" Target="../media/image15.png"/><Relationship Id="rId12" Type="http://schemas.openxmlformats.org/officeDocument/2006/relationships/hyperlink" Target="http://reflectinsight.com/" TargetMode="Externa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11" Type="http://schemas.openxmlformats.org/officeDocument/2006/relationships/hyperlink" Target="https://linkedin.com/in/calloncampbell" TargetMode="External"/><Relationship Id="rId5" Type="http://schemas.openxmlformats.org/officeDocument/2006/relationships/diagramColors" Target="../diagrams/colors1.xml"/><Relationship Id="rId10" Type="http://schemas.openxmlformats.org/officeDocument/2006/relationships/hyperlink" Target="http://theflyingmaverick.com/" TargetMode="External"/><Relationship Id="rId4" Type="http://schemas.openxmlformats.org/officeDocument/2006/relationships/diagramQuickStyle" Target="../diagrams/quickStyle1.xml"/><Relationship Id="rId9" Type="http://schemas.openxmlformats.org/officeDocument/2006/relationships/hyperlink" Target="https://twitter.com/flying_maverick"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devops/pipelines/process/tasks?view=vsts" TargetMode="External"/><Relationship Id="rId3" Type="http://schemas.openxmlformats.org/officeDocument/2006/relationships/hyperlink" Target="https://docs.microsoft.com/en-us/azure/devops/pipelines/release/artifacts?view=vsts" TargetMode="External"/><Relationship Id="rId7" Type="http://schemas.openxmlformats.org/officeDocument/2006/relationships/hyperlink" Target="https://docs.microsoft.com/en-us/azure/devops/pipelines/process/phases?view=vst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docs.microsoft.com/en-us/azure/devops/pipelines/release/approvals/index?view=vsts" TargetMode="External"/><Relationship Id="rId11" Type="http://schemas.openxmlformats.org/officeDocument/2006/relationships/image" Target="../media/image49.png"/><Relationship Id="rId5" Type="http://schemas.openxmlformats.org/officeDocument/2006/relationships/hyperlink" Target="https://docs.microsoft.com/en-us/azure/devops/pipelines/release/environments?view=vsts" TargetMode="External"/><Relationship Id="rId10" Type="http://schemas.openxmlformats.org/officeDocument/2006/relationships/hyperlink" Target="https://docs.microsoft.com/en-us/azure/devops/pipelines/release/triggers?view=vsts" TargetMode="External"/><Relationship Id="rId4" Type="http://schemas.openxmlformats.org/officeDocument/2006/relationships/hyperlink" Target="https://docs.microsoft.com/en-us/azure/devops/pipelines/release/artifacts?view=vsts#sources" TargetMode="External"/><Relationship Id="rId9" Type="http://schemas.openxmlformats.org/officeDocument/2006/relationships/hyperlink" Target="https://docs.microsoft.com/en-us/azure/devops/pipelines/release/variables?view=vst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18" Type="http://schemas.openxmlformats.org/officeDocument/2006/relationships/image" Target="../media/image21.png"/><Relationship Id="rId3" Type="http://schemas.openxmlformats.org/officeDocument/2006/relationships/image" Target="../media/image63.png"/><Relationship Id="rId21" Type="http://schemas.openxmlformats.org/officeDocument/2006/relationships/image" Target="../media/image24.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20.png"/><Relationship Id="rId2" Type="http://schemas.openxmlformats.org/officeDocument/2006/relationships/notesSlide" Target="../notesSlides/notesSlide27.xml"/><Relationship Id="rId16" Type="http://schemas.openxmlformats.org/officeDocument/2006/relationships/image" Target="../media/image76.svg"/><Relationship Id="rId20"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2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7.png"/><Relationship Id="rId21" Type="http://schemas.openxmlformats.org/officeDocument/2006/relationships/image" Target="../media/image90.png"/><Relationship Id="rId7" Type="http://schemas.openxmlformats.org/officeDocument/2006/relationships/image" Target="../media/image79.png"/><Relationship Id="rId12" Type="http://schemas.openxmlformats.org/officeDocument/2006/relationships/image" Target="../media/image24.png"/><Relationship Id="rId17" Type="http://schemas.openxmlformats.org/officeDocument/2006/relationships/image" Target="../media/image86.png"/><Relationship Id="rId2" Type="http://schemas.openxmlformats.org/officeDocument/2006/relationships/notesSlide" Target="../notesSlides/notesSlide28.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25.xml"/><Relationship Id="rId6" Type="http://schemas.openxmlformats.org/officeDocument/2006/relationships/image" Target="../media/image78.png"/><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84.png"/><Relationship Id="rId10" Type="http://schemas.openxmlformats.org/officeDocument/2006/relationships/image" Target="../media/image21.png"/><Relationship Id="rId19" Type="http://schemas.openxmlformats.org/officeDocument/2006/relationships/image" Target="../media/image88.png"/><Relationship Id="rId4" Type="http://schemas.openxmlformats.org/officeDocument/2006/relationships/image" Target="../media/image22.png"/><Relationship Id="rId9" Type="http://schemas.openxmlformats.org/officeDocument/2006/relationships/image" Target="../media/image81.png"/><Relationship Id="rId14" Type="http://schemas.openxmlformats.org/officeDocument/2006/relationships/image" Target="../media/image83.png"/><Relationship Id="rId22" Type="http://schemas.openxmlformats.org/officeDocument/2006/relationships/image" Target="../media/image91.png"/></Relationships>
</file>

<file path=ppt/slides/_rels/slide34.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2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21.png"/><Relationship Id="rId2" Type="http://schemas.openxmlformats.org/officeDocument/2006/relationships/notesSlide" Target="../notesSlides/notesSlide29.xml"/><Relationship Id="rId16"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20.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hyperlink" Target="https://azure.microsoft.com/services/devops/boards/" TargetMode="External"/><Relationship Id="rId3" Type="http://schemas.openxmlformats.org/officeDocument/2006/relationships/hyperlink" Target="https://azure.microsoft.com/en-us/blog/introducing-azure-devops/" TargetMode="External"/><Relationship Id="rId7" Type="http://schemas.openxmlformats.org/officeDocument/2006/relationships/hyperlink" Target="https://azure.microsoft.com/services/devops/pipelines/" TargetMode="External"/><Relationship Id="rId2" Type="http://schemas.openxmlformats.org/officeDocument/2006/relationships/hyperlink" Target="https://docs.microsoft.com/en-us/azure/devops/?view=vsts" TargetMode="External"/><Relationship Id="rId1" Type="http://schemas.openxmlformats.org/officeDocument/2006/relationships/slideLayout" Target="../slideLayouts/slideLayout7.xml"/><Relationship Id="rId6" Type="http://schemas.openxmlformats.org/officeDocument/2006/relationships/hyperlink" Target="https://azure.microsoft.com/services/devops/" TargetMode="External"/><Relationship Id="rId11" Type="http://schemas.openxmlformats.org/officeDocument/2006/relationships/hyperlink" Target="https://azure.microsoft.com/services/devops/test-plans/" TargetMode="External"/><Relationship Id="rId5" Type="http://schemas.openxmlformats.org/officeDocument/2006/relationships/hyperlink" Target="https://docs.microsoft.com/en-us/azure/devops/artifacts/feeds/views?view=vsts&amp;tabs=new-nav" TargetMode="External"/><Relationship Id="rId10" Type="http://schemas.openxmlformats.org/officeDocument/2006/relationships/hyperlink" Target="https://azure.microsoft.com/services/devops/artifacts/" TargetMode="External"/><Relationship Id="rId4" Type="http://schemas.openxmlformats.org/officeDocument/2006/relationships/hyperlink" Target="https://docs.microsoft.com/en-us/azure/devops/artifacts/concepts/best-practices?view=vsts" TargetMode="External"/><Relationship Id="rId9" Type="http://schemas.openxmlformats.org/officeDocument/2006/relationships/hyperlink" Target="https://azure.microsoft.com/services/devops/repos/"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hyperlink" Target="https://www.microsoft.com/en-us/connectevent/"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0F6BD-62DB-4795-B34C-D4AA958425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355" y="2718652"/>
            <a:ext cx="5492120" cy="4275872"/>
          </a:xfrm>
          <a:prstGeom prst="rect">
            <a:avLst/>
          </a:prstGeom>
        </p:spPr>
      </p:pic>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43522" y="2044699"/>
            <a:ext cx="7430477" cy="1202183"/>
          </a:xfrm>
        </p:spPr>
        <p:txBody>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Azure DevOps in Action</a:t>
            </a:r>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Callon Campbell</a:t>
            </a:r>
          </a:p>
          <a:p>
            <a:r>
              <a:rPr lang="en-US" dirty="0"/>
              <a:t>Systems Architect, Microsoft Azure MVP</a:t>
            </a:r>
          </a:p>
          <a:p>
            <a:endParaRPr lang="en-US" dirty="0"/>
          </a:p>
        </p:txBody>
      </p:sp>
      <p:graphicFrame>
        <p:nvGraphicFramePr>
          <p:cNvPr id="6" name="Table 5">
            <a:extLst>
              <a:ext uri="{FF2B5EF4-FFF2-40B4-BE49-F238E27FC236}">
                <a16:creationId xmlns:a16="http://schemas.microsoft.com/office/drawing/2014/main" id="{84AFF444-BC35-45B7-9B81-9D4A766607B1}"/>
              </a:ext>
            </a:extLst>
          </p:cNvPr>
          <p:cNvGraphicFramePr>
            <a:graphicFrameLocks noGrp="1"/>
          </p:cNvGraphicFramePr>
          <p:nvPr>
            <p:extLst>
              <p:ext uri="{D42A27DB-BD31-4B8C-83A1-F6EECF244321}">
                <p14:modId xmlns:p14="http://schemas.microsoft.com/office/powerpoint/2010/main" val="1179589600"/>
              </p:ext>
            </p:extLst>
          </p:nvPr>
        </p:nvGraphicFramePr>
        <p:xfrm>
          <a:off x="1638556" y="5475447"/>
          <a:ext cx="5452450" cy="1185721"/>
        </p:xfrm>
        <a:graphic>
          <a:graphicData uri="http://schemas.openxmlformats.org/drawingml/2006/table">
            <a:tbl>
              <a:tblPr firstRow="1" bandRow="1">
                <a:tableStyleId>{2D5ABB26-0587-4C30-8999-92F81FD0307C}</a:tableStyleId>
              </a:tblPr>
              <a:tblGrid>
                <a:gridCol w="969632">
                  <a:extLst>
                    <a:ext uri="{9D8B030D-6E8A-4147-A177-3AD203B41FA5}">
                      <a16:colId xmlns:a16="http://schemas.microsoft.com/office/drawing/2014/main" val="3910774761"/>
                    </a:ext>
                  </a:extLst>
                </a:gridCol>
                <a:gridCol w="4482818">
                  <a:extLst>
                    <a:ext uri="{9D8B030D-6E8A-4147-A177-3AD203B41FA5}">
                      <a16:colId xmlns:a16="http://schemas.microsoft.com/office/drawing/2014/main" val="2977273936"/>
                    </a:ext>
                  </a:extLst>
                </a:gridCol>
              </a:tblGrid>
              <a:tr h="434400">
                <a:tc>
                  <a:txBody>
                    <a:bodyPr/>
                    <a:lstStyle/>
                    <a:p>
                      <a:r>
                        <a:rPr kumimoji="0" lang="en-US" sz="1800" b="0" i="0" u="none" strike="noStrike" kern="1200" cap="none" spc="0" normalizeH="0" baseline="0" noProof="0" dirty="0">
                          <a:ln>
                            <a:noFill/>
                          </a:ln>
                          <a:solidFill>
                            <a:srgbClr val="617081"/>
                          </a:solidFill>
                          <a:effectLst/>
                          <a:uLnTx/>
                          <a:uFillTx/>
                          <a:latin typeface="+mn-lt"/>
                          <a:ea typeface="+mn-ea"/>
                          <a:cs typeface="+mn-cs"/>
                        </a:rPr>
                        <a:t>Email:</a:t>
                      </a:r>
                      <a:endParaRPr lang="en-US" sz="1800" dirty="0"/>
                    </a:p>
                  </a:txBody>
                  <a:tcPr marL="93260" marR="93260" marT="46630" marB="46630">
                    <a:solidFill>
                      <a:schemeClr val="bg1"/>
                    </a:solidFill>
                  </a:tcPr>
                </a:tc>
                <a:tc>
                  <a:txBody>
                    <a:bodyPr/>
                    <a:lstStyle/>
                    <a:p>
                      <a:r>
                        <a:rPr kumimoji="0" lang="en-US" sz="1800" b="0" i="0" u="none" strike="noStrike" kern="1200" cap="none" spc="0" normalizeH="0" baseline="0" noProof="0" dirty="0">
                          <a:ln>
                            <a:noFill/>
                          </a:ln>
                          <a:solidFill>
                            <a:srgbClr val="617081"/>
                          </a:solidFill>
                          <a:effectLst/>
                          <a:uLnTx/>
                          <a:uFillTx/>
                          <a:latin typeface="+mn-lt"/>
                          <a:ea typeface="+mn-ea"/>
                          <a:cs typeface="+mn-cs"/>
                        </a:rPr>
                        <a:t>CallonCampbell@Outlook.com</a:t>
                      </a:r>
                      <a:endParaRPr lang="en-US" sz="1800" dirty="0"/>
                    </a:p>
                  </a:txBody>
                  <a:tcPr marL="93260" marR="93260" marT="46630" marB="46630">
                    <a:solidFill>
                      <a:schemeClr val="bg1"/>
                    </a:solidFill>
                  </a:tcPr>
                </a:tc>
                <a:extLst>
                  <a:ext uri="{0D108BD9-81ED-4DB2-BD59-A6C34878D82A}">
                    <a16:rowId xmlns:a16="http://schemas.microsoft.com/office/drawing/2014/main" val="3885187990"/>
                  </a:ext>
                </a:extLst>
              </a:tr>
              <a:tr h="411173">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617081"/>
                          </a:solidFill>
                          <a:effectLst/>
                          <a:uLnTx/>
                          <a:uFillTx/>
                          <a:latin typeface="+mn-lt"/>
                          <a:ea typeface="+mn-ea"/>
                          <a:cs typeface="+mn-cs"/>
                        </a:rPr>
                        <a:t>Blog:</a:t>
                      </a:r>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617081"/>
                          </a:solidFill>
                          <a:effectLst/>
                          <a:uLnTx/>
                          <a:uFillTx/>
                          <a:latin typeface="+mn-lt"/>
                          <a:ea typeface="+mn-ea"/>
                          <a:cs typeface="+mn-cs"/>
                        </a:rPr>
                        <a:t>https://TheFlyingMaverick.com</a:t>
                      </a:r>
                    </a:p>
                  </a:txBody>
                  <a:tcPr marL="93260" marR="93260" marT="46630" marB="46630">
                    <a:solidFill>
                      <a:schemeClr val="bg1"/>
                    </a:solidFill>
                  </a:tcPr>
                </a:tc>
                <a:extLst>
                  <a:ext uri="{0D108BD9-81ED-4DB2-BD59-A6C34878D82A}">
                    <a16:rowId xmlns:a16="http://schemas.microsoft.com/office/drawing/2014/main" val="4063609656"/>
                  </a:ext>
                </a:extLst>
              </a:tr>
              <a:tr h="323666">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617081"/>
                          </a:solidFill>
                          <a:effectLst/>
                          <a:uLnTx/>
                          <a:uFillTx/>
                          <a:latin typeface="+mn-lt"/>
                          <a:ea typeface="+mn-ea"/>
                          <a:cs typeface="+mn-cs"/>
                        </a:rPr>
                        <a:t>Twitter:</a:t>
                      </a:r>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617081"/>
                          </a:solidFill>
                          <a:effectLst/>
                          <a:uLnTx/>
                          <a:uFillTx/>
                          <a:latin typeface="+mn-lt"/>
                          <a:ea typeface="+mn-ea"/>
                          <a:cs typeface="+mn-cs"/>
                        </a:rPr>
                        <a:t>@Flying_Maverick</a:t>
                      </a:r>
                    </a:p>
                  </a:txBody>
                  <a:tcPr marL="93260" marR="93260" marT="46630" marB="46630">
                    <a:solidFill>
                      <a:schemeClr val="bg1"/>
                    </a:solidFill>
                  </a:tcPr>
                </a:tc>
                <a:extLst>
                  <a:ext uri="{0D108BD9-81ED-4DB2-BD59-A6C34878D82A}">
                    <a16:rowId xmlns:a16="http://schemas.microsoft.com/office/drawing/2014/main" val="3442696763"/>
                  </a:ext>
                </a:extLst>
              </a:tr>
            </a:tbl>
          </a:graphicData>
        </a:graphic>
      </p:graphicFrame>
      <p:pic>
        <p:nvPicPr>
          <p:cNvPr id="4" name="Picture 3" descr="A close up of a sign&#10;&#10;Description automatically generated">
            <a:extLst>
              <a:ext uri="{FF2B5EF4-FFF2-40B4-BE49-F238E27FC236}">
                <a16:creationId xmlns:a16="http://schemas.microsoft.com/office/drawing/2014/main" id="{B9560EB1-1DAA-4932-A1CC-F38B24FFE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22" y="5299586"/>
            <a:ext cx="926984" cy="1460317"/>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 uri="{C183D7F6-B498-43B3-948B-1728B52AA6E4}">
                <adec:decorative xmlns:adec="http://schemas.microsoft.com/office/drawing/2017/decorative" val="1"/>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VS Code released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HDInsight (Hadoop/</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jointly forms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2016</a:t>
            </a:r>
          </a:p>
          <a:p>
            <a:pPr defTabSz="950663" fontAlgn="base">
              <a:lnSpc>
                <a:spcPct val="90000"/>
              </a:lnSpc>
              <a:spcBef>
                <a:spcPts val="1020"/>
              </a:spcBef>
              <a:spcAft>
                <a:spcPct val="0"/>
              </a:spcAft>
              <a:defRPr/>
            </a:pPr>
            <a:r>
              <a:rPr lang="en-US" sz="918" kern="0">
                <a:latin typeface="Segoe UI"/>
              </a:rPr>
              <a:t>.</a:t>
            </a:r>
            <a:r>
              <a:rPr lang="en-US" sz="1122" kern="0">
                <a:latin typeface="Segoe UI"/>
              </a:rPr>
              <a:t>NET Core 1.0</a:t>
            </a:r>
          </a:p>
          <a:p>
            <a:pPr defTabSz="950663" fontAlgn="base">
              <a:lnSpc>
                <a:spcPct val="90000"/>
              </a:lnSpc>
              <a:spcBef>
                <a:spcPts val="612"/>
              </a:spcBef>
              <a:spcAft>
                <a:spcPct val="0"/>
              </a:spcAft>
              <a:defRPr/>
            </a:pPr>
            <a:r>
              <a:rPr lang="en-US" sz="1122" kern="0">
                <a:latin typeface="Segoe UI"/>
              </a:rPr>
              <a:t>PowerShell Core</a:t>
            </a:r>
          </a:p>
          <a:p>
            <a:pPr defTabSz="950663" fontAlgn="base">
              <a:lnSpc>
                <a:spcPct val="90000"/>
              </a:lnSpc>
              <a:spcBef>
                <a:spcPts val="612"/>
              </a:spcBef>
              <a:spcAft>
                <a:spcPct val="0"/>
              </a:spcAft>
              <a:defRPr/>
            </a:pPr>
            <a:r>
              <a:rPr lang="en-US" sz="1122" kern="0">
                <a:latin typeface="Segoe UI"/>
              </a:rPr>
              <a:t>Windows Subsystem for Linux in Windows 10</a:t>
            </a:r>
          </a:p>
          <a:p>
            <a:pPr defTabSz="950663" fontAlgn="base">
              <a:lnSpc>
                <a:spcPct val="90000"/>
              </a:lnSpc>
              <a:spcBef>
                <a:spcPts val="612"/>
              </a:spcBef>
              <a:spcAft>
                <a:spcPct val="0"/>
              </a:spcAft>
              <a:defRPr/>
            </a:pPr>
            <a:r>
              <a:rPr lang="en-US" sz="1122" kern="0">
                <a:latin typeface="Segoe UI"/>
              </a:rPr>
              <a:t>Microsoft joins </a:t>
            </a:r>
            <a:br>
              <a:rPr lang="en-US" sz="1122" kern="0">
                <a:latin typeface="Segoe UI"/>
              </a:rPr>
            </a:br>
            <a:r>
              <a:rPr lang="en-US" sz="1122" kern="0">
                <a:latin typeface="Segoe UI"/>
              </a:rPr>
              <a:t>Linux foundation</a:t>
            </a:r>
          </a:p>
          <a:p>
            <a:pPr defTabSz="950663" fontAlgn="base">
              <a:lnSpc>
                <a:spcPct val="90000"/>
              </a:lnSpc>
              <a:spcBef>
                <a:spcPts val="612"/>
              </a:spcBef>
              <a:spcAft>
                <a:spcPct val="0"/>
              </a:spcAft>
              <a:defRPr/>
            </a:pPr>
            <a:r>
              <a:rPr lang="en-US" sz="1122"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2017</a:t>
            </a:r>
          </a:p>
          <a:p>
            <a:pPr defTabSz="950663" fontAlgn="base">
              <a:lnSpc>
                <a:spcPct val="90000"/>
              </a:lnSpc>
              <a:spcBef>
                <a:spcPts val="1020"/>
              </a:spcBef>
              <a:spcAft>
                <a:spcPct val="0"/>
              </a:spcAft>
              <a:defRPr/>
            </a:pPr>
            <a:r>
              <a:rPr lang="en-US" sz="1122" kern="0">
                <a:latin typeface="Segoe UI"/>
              </a:rPr>
              <a:t>Microsoft </a:t>
            </a:r>
            <a:br>
              <a:rPr lang="en-US" sz="1122" kern="0">
                <a:latin typeface="Segoe UI"/>
              </a:rPr>
            </a:br>
            <a:r>
              <a:rPr lang="en-US" sz="1122" kern="0">
                <a:latin typeface="Segoe UI"/>
              </a:rPr>
              <a:t>Azure Kubernetes </a:t>
            </a:r>
            <a:br>
              <a:rPr lang="en-US" sz="1122" kern="0">
                <a:latin typeface="Segoe UI"/>
              </a:rPr>
            </a:br>
            <a:r>
              <a:rPr lang="en-US" sz="1122" kern="0">
                <a:latin typeface="Segoe UI"/>
              </a:rPr>
              <a:t>Service launched</a:t>
            </a:r>
          </a:p>
          <a:p>
            <a:pPr defTabSz="950663" fontAlgn="base">
              <a:lnSpc>
                <a:spcPct val="90000"/>
              </a:lnSpc>
              <a:spcBef>
                <a:spcPts val="1020"/>
              </a:spcBef>
              <a:spcAft>
                <a:spcPct val="0"/>
              </a:spcAft>
              <a:defRPr/>
            </a:pPr>
            <a:r>
              <a:rPr lang="en-US" sz="1122" kern="0">
                <a:latin typeface="Segoe UI"/>
              </a:rPr>
              <a:t>Draft, Brigade, </a:t>
            </a:r>
            <a:r>
              <a:rPr lang="en-US" sz="1122" kern="0" err="1">
                <a:latin typeface="Segoe UI"/>
              </a:rPr>
              <a:t>Kashti</a:t>
            </a:r>
            <a:r>
              <a:rPr lang="en-US" sz="1122" kern="0">
                <a:latin typeface="Segoe UI"/>
              </a:rPr>
              <a:t> projects submitted to Kubernetes community</a:t>
            </a:r>
          </a:p>
          <a:p>
            <a:pPr defTabSz="950663" fontAlgn="base">
              <a:lnSpc>
                <a:spcPct val="90000"/>
              </a:lnSpc>
              <a:spcBef>
                <a:spcPts val="1020"/>
              </a:spcBef>
              <a:spcAft>
                <a:spcPct val="0"/>
              </a:spcAft>
              <a:defRPr/>
            </a:pPr>
            <a:r>
              <a:rPr lang="en-US" sz="1122" kern="0">
                <a:latin typeface="Segoe UI"/>
              </a:rPr>
              <a:t>Microsoft joins Cloud Native Computing &amp; Cloud Foundry Foundations</a:t>
            </a:r>
          </a:p>
          <a:p>
            <a:pPr defTabSz="950663" fontAlgn="base">
              <a:lnSpc>
                <a:spcPct val="90000"/>
              </a:lnSpc>
              <a:spcBef>
                <a:spcPts val="1020"/>
              </a:spcBef>
              <a:spcAft>
                <a:spcPct val="0"/>
              </a:spcAft>
              <a:defRPr/>
            </a:pPr>
            <a:r>
              <a:rPr lang="en-US" sz="1122" kern="0">
                <a:latin typeface="Segoe UI"/>
              </a:rPr>
              <a:t>SQL 2017 on Linux</a:t>
            </a:r>
          </a:p>
          <a:p>
            <a:pPr defTabSz="950663" fontAlgn="base">
              <a:lnSpc>
                <a:spcPct val="90000"/>
              </a:lnSpc>
              <a:spcBef>
                <a:spcPts val="1020"/>
              </a:spcBef>
              <a:spcAft>
                <a:spcPct val="0"/>
              </a:spcAft>
              <a:defRPr/>
            </a:pPr>
            <a:r>
              <a:rPr lang="en-US" sz="1122" kern="0">
                <a:latin typeface="Segoe UI"/>
              </a:rPr>
              <a:t>Windows source code moved to Git</a:t>
            </a:r>
          </a:p>
          <a:p>
            <a:pPr defTabSz="950663" fontAlgn="base">
              <a:lnSpc>
                <a:spcPct val="90000"/>
              </a:lnSpc>
              <a:spcBef>
                <a:spcPts val="1020"/>
              </a:spcBef>
              <a:spcAft>
                <a:spcPct val="0"/>
              </a:spcAft>
              <a:defRPr/>
            </a:pPr>
            <a:r>
              <a:rPr lang="en-US" sz="1122" kern="0">
                <a:latin typeface="Segoe UI"/>
              </a:rPr>
              <a:t>Azure Databricks </a:t>
            </a:r>
            <a:br>
              <a:rPr lang="en-US" sz="1122" kern="0">
                <a:latin typeface="Segoe UI"/>
              </a:rPr>
            </a:br>
            <a:r>
              <a:rPr lang="en-US" sz="1122"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VS Code ranked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#1 developer tool </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Intent to acquire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OSS on GitHub</a:t>
            </a:r>
          </a:p>
        </p:txBody>
      </p:sp>
      <p:pic>
        <p:nvPicPr>
          <p:cNvPr id="18" name="connector">
            <a:extLst>
              <a:ext uri="{FF2B5EF4-FFF2-40B4-BE49-F238E27FC236}">
                <a16:creationId xmlns:a16="http://schemas.microsoft.com/office/drawing/2014/main" id="{3BE6B566-2BF3-41DB-A36C-5CBDB75EEA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 uri="{C183D7F6-B498-43B3-948B-1728B52AA6E4}">
                <adec:decorative xmlns:adec="http://schemas.microsoft.com/office/drawing/2017/decorative" val="1"/>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70213" y="0"/>
            <a:ext cx="12430766" cy="6126686"/>
          </a:xfrm>
          <a:prstGeom prst="rect">
            <a:avLst/>
          </a:prstGeom>
        </p:spPr>
      </p:pic>
      <p:sp>
        <p:nvSpPr>
          <p:cNvPr id="65" name="Rectangle 64">
            <a:extLst>
              <a:ext uri="{FF2B5EF4-FFF2-40B4-BE49-F238E27FC236}">
                <a16:creationId xmlns:a16="http://schemas.microsoft.com/office/drawing/2014/main" id="{C43E9FB4-2D24-4715-87F4-2DA3F4D92804}"/>
              </a:ext>
              <a:ext uri="{C183D7F6-B498-43B3-948B-1728B52AA6E4}">
                <adec:decorative xmlns:adec="http://schemas.microsoft.com/office/drawing/2017/decorative" val="1"/>
              </a:ext>
            </a:extLst>
          </p:cNvPr>
          <p:cNvSpPr/>
          <p:nvPr/>
        </p:nvSpPr>
        <p:spPr bwMode="auto">
          <a:xfrm>
            <a:off x="-1081304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7228" y="1541887"/>
            <a:ext cx="4876738" cy="2207265"/>
          </a:xfrm>
          <a:prstGeom prst="rect">
            <a:avLst/>
          </a:prstGeom>
        </p:spPr>
        <p:txBody>
          <a:bodyPr wrap="square">
            <a:spAutoFit/>
          </a:bodyPr>
          <a:lstStyle/>
          <a:p>
            <a:pPr marL="116575" indent="-116575" defTabSz="932563">
              <a:defRPr/>
            </a:pPr>
            <a:r>
              <a:rPr lang="en-US" sz="2448" dirty="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—Satya Nadella, CEO</a:t>
            </a:r>
            <a:br>
              <a:rPr lang="en-US"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Microsoft</a:t>
            </a:r>
            <a:endParaRPr lang="en-US" sz="2448" dirty="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33789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5"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600"/>
                                        <p:tgtEl>
                                          <p:spTgt spid="3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40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10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20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30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50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4"/>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dirty="0"/>
              <a:t>Azure Pipelines available now to any developer from the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41177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Creating your first DevOps project</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598806"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DevOps project Demo</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5781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Create your first Pipeline</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81841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Pipelines Demo 1</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351924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GitHub + Azure Pipelines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872920"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Pipelines Demo 2</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47062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artifacts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FD23-50C8-472F-A16D-87A6F0757534}"/>
              </a:ext>
            </a:extLst>
          </p:cNvPr>
          <p:cNvSpPr>
            <a:spLocks noGrp="1"/>
          </p:cNvSpPr>
          <p:nvPr>
            <p:ph type="title"/>
          </p:nvPr>
        </p:nvSpPr>
        <p:spPr/>
        <p:txBody>
          <a:bodyPr/>
          <a:lstStyle/>
          <a:p>
            <a:endParaRPr lang="en-CA"/>
          </a:p>
        </p:txBody>
      </p:sp>
    </p:spTree>
    <p:extLst>
      <p:ext uri="{BB962C8B-B14F-4D97-AF65-F5344CB8AC3E}">
        <p14:creationId xmlns:p14="http://schemas.microsoft.com/office/powerpoint/2010/main" val="21602021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847201-F8B9-4C09-9B98-BB4D59F17BEE}"/>
              </a:ext>
            </a:extLst>
          </p:cNvPr>
          <p:cNvSpPr>
            <a:spLocks noGrp="1"/>
          </p:cNvSpPr>
          <p:nvPr>
            <p:ph type="body" sz="quarter" idx="10"/>
          </p:nvPr>
        </p:nvSpPr>
        <p:spPr>
          <a:xfrm>
            <a:off x="434975" y="1142881"/>
            <a:ext cx="11567160" cy="1564531"/>
          </a:xfrm>
        </p:spPr>
        <p:txBody>
          <a:bodyPr/>
          <a:lstStyle/>
          <a:p>
            <a:r>
              <a:rPr lang="en-US" dirty="0">
                <a:solidFill>
                  <a:schemeClr val="tx1">
                    <a:lumMod val="65000"/>
                    <a:lumOff val="35000"/>
                  </a:schemeClr>
                </a:solidFill>
              </a:rPr>
              <a:t>Azure Pipelines releases </a:t>
            </a:r>
            <a:r>
              <a:rPr lang="en-US" b="0" dirty="0">
                <a:solidFill>
                  <a:schemeClr val="tx1">
                    <a:lumMod val="65000"/>
                    <a:lumOff val="35000"/>
                  </a:schemeClr>
                </a:solidFill>
              </a:rPr>
              <a:t>is a service in Azure Pipelines and Team Foundation Server (TFS 2015.2 and later) and an essential element of DevOps CI/CD that helps your team </a:t>
            </a:r>
            <a:r>
              <a:rPr lang="en-US" dirty="0">
                <a:solidFill>
                  <a:schemeClr val="tx1">
                    <a:lumMod val="65000"/>
                    <a:lumOff val="35000"/>
                  </a:schemeClr>
                </a:solidFill>
              </a:rPr>
              <a:t>continuously deliver </a:t>
            </a:r>
            <a:r>
              <a:rPr lang="en-US" b="0" dirty="0">
                <a:solidFill>
                  <a:schemeClr val="tx1">
                    <a:lumMod val="65000"/>
                    <a:lumOff val="35000"/>
                  </a:schemeClr>
                </a:solidFill>
              </a:rPr>
              <a:t>software to your customers at a faster pace and with lower risk. </a:t>
            </a:r>
          </a:p>
          <a:p>
            <a:r>
              <a:rPr lang="en-US" b="0" dirty="0">
                <a:solidFill>
                  <a:schemeClr val="tx1">
                    <a:lumMod val="65000"/>
                    <a:lumOff val="35000"/>
                  </a:schemeClr>
                </a:solidFill>
              </a:rPr>
              <a:t>You can </a:t>
            </a:r>
            <a:r>
              <a:rPr lang="en-US" dirty="0">
                <a:solidFill>
                  <a:schemeClr val="tx1">
                    <a:lumMod val="65000"/>
                    <a:lumOff val="35000"/>
                  </a:schemeClr>
                </a:solidFill>
              </a:rPr>
              <a:t>fully automate </a:t>
            </a:r>
            <a:r>
              <a:rPr lang="en-US" b="0" dirty="0">
                <a:solidFill>
                  <a:schemeClr val="tx1">
                    <a:lumMod val="65000"/>
                    <a:lumOff val="35000"/>
                  </a:schemeClr>
                </a:solidFill>
              </a:rPr>
              <a:t>the testing and delivery of your software in multiple stages all the way to production, or set up semi-automated processes with </a:t>
            </a:r>
            <a:r>
              <a:rPr lang="en-US" dirty="0">
                <a:solidFill>
                  <a:schemeClr val="tx1">
                    <a:lumMod val="65000"/>
                    <a:lumOff val="35000"/>
                  </a:schemeClr>
                </a:solidFill>
              </a:rPr>
              <a:t>approvals</a:t>
            </a:r>
            <a:r>
              <a:rPr lang="en-US" b="0" dirty="0">
                <a:solidFill>
                  <a:schemeClr val="tx1">
                    <a:lumMod val="65000"/>
                    <a:lumOff val="35000"/>
                  </a:schemeClr>
                </a:solidFill>
              </a:rPr>
              <a:t> and </a:t>
            </a:r>
            <a:r>
              <a:rPr lang="en-US" dirty="0">
                <a:solidFill>
                  <a:schemeClr val="tx1">
                    <a:lumMod val="65000"/>
                    <a:lumOff val="35000"/>
                  </a:schemeClr>
                </a:solidFill>
              </a:rPr>
              <a:t>on-demand deployments</a:t>
            </a:r>
            <a:r>
              <a:rPr lang="en-US" b="0" dirty="0">
                <a:solidFill>
                  <a:schemeClr val="tx1">
                    <a:lumMod val="65000"/>
                    <a:lumOff val="35000"/>
                  </a:schemeClr>
                </a:solidFill>
              </a:rPr>
              <a:t>.</a:t>
            </a:r>
            <a:endParaRPr lang="en-CA" b="0" dirty="0">
              <a:solidFill>
                <a:schemeClr val="tx1">
                  <a:lumMod val="65000"/>
                  <a:lumOff val="35000"/>
                </a:schemeClr>
              </a:solidFill>
            </a:endParaRPr>
          </a:p>
        </p:txBody>
      </p:sp>
      <p:sp>
        <p:nvSpPr>
          <p:cNvPr id="3" name="Title 2">
            <a:extLst>
              <a:ext uri="{FF2B5EF4-FFF2-40B4-BE49-F238E27FC236}">
                <a16:creationId xmlns:a16="http://schemas.microsoft.com/office/drawing/2014/main" id="{FF75508B-AE84-45BD-9B4A-DF4A8DC916A7}"/>
              </a:ext>
            </a:extLst>
          </p:cNvPr>
          <p:cNvSpPr>
            <a:spLocks noGrp="1"/>
          </p:cNvSpPr>
          <p:nvPr>
            <p:ph type="title"/>
          </p:nvPr>
        </p:nvSpPr>
        <p:spPr/>
        <p:txBody>
          <a:bodyPr/>
          <a:lstStyle/>
          <a:p>
            <a:r>
              <a:rPr lang="en-CA" dirty="0"/>
              <a:t>Azure Pipeline releases</a:t>
            </a:r>
          </a:p>
        </p:txBody>
      </p:sp>
      <p:pic>
        <p:nvPicPr>
          <p:cNvPr id="5" name="Picture 4">
            <a:extLst>
              <a:ext uri="{FF2B5EF4-FFF2-40B4-BE49-F238E27FC236}">
                <a16:creationId xmlns:a16="http://schemas.microsoft.com/office/drawing/2014/main" id="{EA189EBC-257E-4028-89C5-C5E247DC9346}"/>
              </a:ext>
            </a:extLst>
          </p:cNvPr>
          <p:cNvPicPr>
            <a:picLocks noChangeAspect="1"/>
          </p:cNvPicPr>
          <p:nvPr/>
        </p:nvPicPr>
        <p:blipFill>
          <a:blip r:embed="rId2"/>
          <a:stretch>
            <a:fillRect/>
          </a:stretch>
        </p:blipFill>
        <p:spPr>
          <a:xfrm>
            <a:off x="1256924" y="2996824"/>
            <a:ext cx="10020815" cy="4216617"/>
          </a:xfrm>
          <a:prstGeom prst="rect">
            <a:avLst/>
          </a:prstGeom>
        </p:spPr>
      </p:pic>
    </p:spTree>
    <p:extLst>
      <p:ext uri="{BB962C8B-B14F-4D97-AF65-F5344CB8AC3E}">
        <p14:creationId xmlns:p14="http://schemas.microsoft.com/office/powerpoint/2010/main" val="9312999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228573"/>
            <a:ext cx="11563350" cy="758825"/>
          </a:xfrm>
        </p:spPr>
        <p:txBody>
          <a:bodyPr/>
          <a:lstStyle/>
          <a:p>
            <a:r>
              <a:rPr lang="en-US" dirty="0"/>
              <a:t>About me</a:t>
            </a:r>
          </a:p>
        </p:txBody>
      </p:sp>
      <p:sp>
        <p:nvSpPr>
          <p:cNvPr id="4" name="Slide Number Placeholder 3"/>
          <p:cNvSpPr>
            <a:spLocks noGrp="1"/>
          </p:cNvSpPr>
          <p:nvPr>
            <p:ph type="sldNum" sz="quarter" idx="12"/>
          </p:nvPr>
        </p:nvSpPr>
        <p:spPr/>
        <p:txBody>
          <a:bodyPr/>
          <a:lstStyle/>
          <a:p>
            <a:fld id="{0A164282-434E-41D4-9582-783D542A7B68}" type="slidenum">
              <a:rPr lang="en-US" smtClean="0"/>
              <a:t>2</a:t>
            </a:fld>
            <a:endParaRPr lang="en-US" dirty="0"/>
          </a:p>
        </p:txBody>
      </p:sp>
      <p:graphicFrame>
        <p:nvGraphicFramePr>
          <p:cNvPr id="8" name="Diagram 7"/>
          <p:cNvGraphicFramePr/>
          <p:nvPr>
            <p:extLst/>
          </p:nvPr>
        </p:nvGraphicFramePr>
        <p:xfrm>
          <a:off x="9435802" y="-1"/>
          <a:ext cx="2999790" cy="2392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535256" y="2553829"/>
            <a:ext cx="3572101" cy="24000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73340990"/>
              </p:ext>
            </p:extLst>
          </p:nvPr>
        </p:nvGraphicFramePr>
        <p:xfrm>
          <a:off x="570733" y="5461852"/>
          <a:ext cx="11864858" cy="1232454"/>
        </p:xfrm>
        <a:graphic>
          <a:graphicData uri="http://schemas.openxmlformats.org/drawingml/2006/table">
            <a:tbl>
              <a:tblPr firstRow="1" bandRow="1">
                <a:tableStyleId>{2D5ABB26-0587-4C30-8999-92F81FD0307C}</a:tableStyleId>
              </a:tblPr>
              <a:tblGrid>
                <a:gridCol w="1433816">
                  <a:extLst>
                    <a:ext uri="{9D8B030D-6E8A-4147-A177-3AD203B41FA5}">
                      <a16:colId xmlns:a16="http://schemas.microsoft.com/office/drawing/2014/main" val="3910774761"/>
                    </a:ext>
                  </a:extLst>
                </a:gridCol>
                <a:gridCol w="3969910">
                  <a:extLst>
                    <a:ext uri="{9D8B030D-6E8A-4147-A177-3AD203B41FA5}">
                      <a16:colId xmlns:a16="http://schemas.microsoft.com/office/drawing/2014/main" val="2977273936"/>
                    </a:ext>
                  </a:extLst>
                </a:gridCol>
                <a:gridCol w="1410530">
                  <a:extLst>
                    <a:ext uri="{9D8B030D-6E8A-4147-A177-3AD203B41FA5}">
                      <a16:colId xmlns:a16="http://schemas.microsoft.com/office/drawing/2014/main" val="2048116567"/>
                    </a:ext>
                  </a:extLst>
                </a:gridCol>
                <a:gridCol w="5050602">
                  <a:extLst>
                    <a:ext uri="{9D8B030D-6E8A-4147-A177-3AD203B41FA5}">
                      <a16:colId xmlns:a16="http://schemas.microsoft.com/office/drawing/2014/main" val="2513823162"/>
                    </a:ext>
                  </a:extLst>
                </a:gridCol>
              </a:tblGrid>
              <a:tr h="410818">
                <a:tc>
                  <a:txBody>
                    <a:bodyPr/>
                    <a:lstStyle/>
                    <a:p>
                      <a:r>
                        <a:rPr kumimoji="0" lang="en-US" sz="2000" b="0" i="0" u="none" strike="noStrike" kern="1200" cap="none" spc="0" normalizeH="0" baseline="0" noProof="0" dirty="0">
                          <a:ln>
                            <a:noFill/>
                          </a:ln>
                          <a:solidFill>
                            <a:srgbClr val="617081"/>
                          </a:solidFill>
                          <a:effectLst/>
                          <a:uLnTx/>
                          <a:uFillTx/>
                          <a:latin typeface="+mn-lt"/>
                          <a:ea typeface="+mn-ea"/>
                          <a:cs typeface="+mn-cs"/>
                        </a:rPr>
                        <a:t>Email:</a:t>
                      </a:r>
                      <a:endParaRPr lang="en-US" sz="2000" dirty="0"/>
                    </a:p>
                  </a:txBody>
                  <a:tcPr marL="93260" marR="93260" marT="46630" marB="46630">
                    <a:solidFill>
                      <a:schemeClr val="bg1"/>
                    </a:solidFill>
                  </a:tcPr>
                </a:tc>
                <a:tc>
                  <a:txBody>
                    <a:bodyPr/>
                    <a:lstStyle/>
                    <a:p>
                      <a:r>
                        <a:rPr kumimoji="0" lang="en-US" sz="2000" b="0" i="0" u="none" strike="noStrike" kern="1200" cap="none" spc="0" normalizeH="0" baseline="0" noProof="0" dirty="0">
                          <a:ln>
                            <a:noFill/>
                          </a:ln>
                          <a:solidFill>
                            <a:srgbClr val="617081"/>
                          </a:solidFill>
                          <a:effectLst/>
                          <a:uLnTx/>
                          <a:uFillTx/>
                          <a:latin typeface="+mn-lt"/>
                          <a:ea typeface="+mn-ea"/>
                          <a:cs typeface="+mn-cs"/>
                          <a:hlinkClick r:id="rId8"/>
                        </a:rPr>
                        <a:t>CallonCampbell@Outlook.com</a:t>
                      </a:r>
                      <a:endParaRPr lang="en-US" sz="2000" dirty="0"/>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rPr>
                        <a:t>Twitter:	</a:t>
                      </a:r>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hlinkClick r:id="rId9"/>
                        </a:rPr>
                        <a:t>@</a:t>
                      </a:r>
                      <a:r>
                        <a:rPr kumimoji="0" lang="en-US" sz="2000" b="0" i="0" u="none" strike="noStrike" kern="1200" cap="none" spc="0" normalizeH="0" baseline="0" noProof="0" dirty="0" err="1">
                          <a:ln>
                            <a:noFill/>
                          </a:ln>
                          <a:solidFill>
                            <a:srgbClr val="617081"/>
                          </a:solidFill>
                          <a:effectLst/>
                          <a:uLnTx/>
                          <a:uFillTx/>
                          <a:latin typeface="+mn-lt"/>
                          <a:ea typeface="+mn-ea"/>
                          <a:cs typeface="+mn-cs"/>
                          <a:hlinkClick r:id="rId9"/>
                        </a:rPr>
                        <a:t>Flying_Maverick</a:t>
                      </a:r>
                      <a:endParaRPr kumimoji="0" lang="en-US" sz="2000" b="0" i="0" u="none" strike="noStrike" kern="1200" cap="none" spc="0" normalizeH="0" baseline="0" noProof="0" dirty="0">
                        <a:ln>
                          <a:noFill/>
                        </a:ln>
                        <a:solidFill>
                          <a:srgbClr val="617081"/>
                        </a:solidFill>
                        <a:effectLst/>
                        <a:uLnTx/>
                        <a:uFillTx/>
                        <a:latin typeface="+mn-lt"/>
                        <a:ea typeface="+mn-ea"/>
                        <a:cs typeface="+mn-cs"/>
                      </a:endParaRPr>
                    </a:p>
                  </a:txBody>
                  <a:tcPr marL="93260" marR="93260" marT="46630" marB="46630">
                    <a:solidFill>
                      <a:schemeClr val="bg1"/>
                    </a:solidFill>
                  </a:tcPr>
                </a:tc>
                <a:extLst>
                  <a:ext uri="{0D108BD9-81ED-4DB2-BD59-A6C34878D82A}">
                    <a16:rowId xmlns:a16="http://schemas.microsoft.com/office/drawing/2014/main" val="3885187990"/>
                  </a:ext>
                </a:extLst>
              </a:tr>
              <a:tr h="410818">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rPr>
                        <a:t>Blog:</a:t>
                      </a:r>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hlinkClick r:id="rId10"/>
                        </a:rPr>
                        <a:t>http://TheFlyingMaverick.com</a:t>
                      </a:r>
                      <a:endParaRPr kumimoji="0" lang="en-US" sz="2000" b="0" i="0" u="none" strike="noStrike" kern="1200" cap="none" spc="0" normalizeH="0" baseline="0" noProof="0" dirty="0">
                        <a:ln>
                          <a:noFill/>
                        </a:ln>
                        <a:solidFill>
                          <a:srgbClr val="617081"/>
                        </a:solidFill>
                        <a:effectLst/>
                        <a:uLnTx/>
                        <a:uFillTx/>
                        <a:latin typeface="+mn-lt"/>
                        <a:ea typeface="+mn-ea"/>
                        <a:cs typeface="+mn-cs"/>
                      </a:endParaRPr>
                    </a:p>
                  </a:txBody>
                  <a:tcPr marL="93260" marR="93260" marT="46630" marB="46630">
                    <a:solidFill>
                      <a:schemeClr val="bg1"/>
                    </a:solidFill>
                  </a:tcPr>
                </a:tc>
                <a:tc>
                  <a:txBody>
                    <a:bodyPr/>
                    <a:lstStyle/>
                    <a:p>
                      <a:r>
                        <a:rPr kumimoji="0" lang="en-US" sz="2000" b="0" i="0" u="none" strike="noStrike" kern="1200" cap="none" spc="0" normalizeH="0" baseline="0" noProof="0" dirty="0">
                          <a:ln>
                            <a:noFill/>
                          </a:ln>
                          <a:solidFill>
                            <a:srgbClr val="617081"/>
                          </a:solidFill>
                          <a:effectLst/>
                          <a:uLnTx/>
                          <a:uFillTx/>
                          <a:latin typeface="+mn-lt"/>
                          <a:ea typeface="+mn-ea"/>
                          <a:cs typeface="+mn-cs"/>
                        </a:rPr>
                        <a:t>LinkedIn:</a:t>
                      </a:r>
                    </a:p>
                  </a:txBody>
                  <a:tcPr marL="93260" marR="93260" marT="46630" marB="46630">
                    <a:solidFill>
                      <a:schemeClr val="bg1"/>
                    </a:solidFill>
                  </a:tcPr>
                </a:tc>
                <a:tc>
                  <a:txBody>
                    <a:bodyPr/>
                    <a:lstStyle/>
                    <a:p>
                      <a:r>
                        <a:rPr kumimoji="0" lang="en-US" sz="2000" b="0" i="0" u="none" strike="noStrike" kern="1200" cap="none" spc="0" normalizeH="0" baseline="0" noProof="0" dirty="0">
                          <a:ln>
                            <a:noFill/>
                          </a:ln>
                          <a:solidFill>
                            <a:srgbClr val="617081"/>
                          </a:solidFill>
                          <a:effectLst/>
                          <a:uLnTx/>
                          <a:uFillTx/>
                          <a:latin typeface="+mn-lt"/>
                          <a:ea typeface="+mn-ea"/>
                          <a:cs typeface="+mn-cs"/>
                          <a:hlinkClick r:id="rId11"/>
                        </a:rPr>
                        <a:t>LinkedIn.com/in/calloncampbell</a:t>
                      </a:r>
                      <a:endParaRPr kumimoji="0" lang="en-US" sz="2000" b="0" i="0" u="none" strike="noStrike" kern="1200" cap="none" spc="0" normalizeH="0" baseline="0" noProof="0" dirty="0">
                        <a:ln>
                          <a:noFill/>
                        </a:ln>
                        <a:solidFill>
                          <a:srgbClr val="617081"/>
                        </a:solidFill>
                        <a:effectLst/>
                        <a:uLnTx/>
                        <a:uFillTx/>
                        <a:latin typeface="+mn-lt"/>
                        <a:ea typeface="+mn-ea"/>
                        <a:cs typeface="+mn-cs"/>
                      </a:endParaRPr>
                    </a:p>
                  </a:txBody>
                  <a:tcPr marL="93260" marR="93260" marT="46630" marB="46630">
                    <a:solidFill>
                      <a:schemeClr val="bg1"/>
                    </a:solidFill>
                  </a:tcPr>
                </a:tc>
                <a:extLst>
                  <a:ext uri="{0D108BD9-81ED-4DB2-BD59-A6C34878D82A}">
                    <a16:rowId xmlns:a16="http://schemas.microsoft.com/office/drawing/2014/main" val="4063609656"/>
                  </a:ext>
                </a:extLst>
              </a:tr>
              <a:tr h="410818">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rPr>
                        <a:t>Website:</a:t>
                      </a:r>
                    </a:p>
                  </a:txBody>
                  <a:tcPr marL="93260" marR="93260" marT="46630" marB="46630">
                    <a:solidFill>
                      <a:schemeClr val="bg1"/>
                    </a:solid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617081"/>
                          </a:solidFill>
                          <a:effectLst/>
                          <a:uLnTx/>
                          <a:uFillTx/>
                          <a:latin typeface="+mn-lt"/>
                          <a:ea typeface="+mn-ea"/>
                          <a:cs typeface="+mn-cs"/>
                          <a:hlinkClick r:id="rId12"/>
                        </a:rPr>
                        <a:t>http://ReflectInsight.com</a:t>
                      </a:r>
                      <a:endParaRPr kumimoji="0" lang="en-US" sz="2000" b="0" i="0" u="none" strike="noStrike" kern="1200" cap="none" spc="0" normalizeH="0" baseline="0" noProof="0" dirty="0">
                        <a:ln>
                          <a:noFill/>
                        </a:ln>
                        <a:solidFill>
                          <a:srgbClr val="617081"/>
                        </a:solidFill>
                        <a:effectLst/>
                        <a:uLnTx/>
                        <a:uFillTx/>
                        <a:latin typeface="+mn-lt"/>
                        <a:ea typeface="+mn-ea"/>
                        <a:cs typeface="+mn-cs"/>
                      </a:endParaRPr>
                    </a:p>
                  </a:txBody>
                  <a:tcPr marL="93260" marR="93260" marT="46630" marB="46630">
                    <a:solidFill>
                      <a:schemeClr val="bg1"/>
                    </a:solidFill>
                  </a:tcPr>
                </a:tc>
                <a:tc>
                  <a:txBody>
                    <a:bodyPr/>
                    <a:lstStyle/>
                    <a:p>
                      <a:r>
                        <a:rPr kumimoji="0" lang="en-US" sz="2000" b="0" i="0" u="none" strike="noStrike" kern="1200" cap="none" spc="0" normalizeH="0" baseline="0" noProof="0" dirty="0" err="1">
                          <a:ln>
                            <a:noFill/>
                          </a:ln>
                          <a:solidFill>
                            <a:srgbClr val="617081"/>
                          </a:solidFill>
                          <a:effectLst/>
                          <a:uLnTx/>
                          <a:uFillTx/>
                          <a:latin typeface="+mn-lt"/>
                          <a:ea typeface="+mn-ea"/>
                          <a:cs typeface="+mn-cs"/>
                        </a:rPr>
                        <a:t>Slideshare</a:t>
                      </a:r>
                      <a:r>
                        <a:rPr kumimoji="0" lang="en-US" sz="2000" b="0" i="0" u="none" strike="noStrike" kern="1200" cap="none" spc="0" normalizeH="0" baseline="0" noProof="0" dirty="0">
                          <a:ln>
                            <a:noFill/>
                          </a:ln>
                          <a:solidFill>
                            <a:srgbClr val="617081"/>
                          </a:solidFill>
                          <a:effectLst/>
                          <a:uLnTx/>
                          <a:uFillTx/>
                          <a:latin typeface="+mn-lt"/>
                          <a:ea typeface="+mn-ea"/>
                          <a:cs typeface="+mn-cs"/>
                        </a:rPr>
                        <a:t>:</a:t>
                      </a:r>
                    </a:p>
                  </a:txBody>
                  <a:tcPr marL="93260" marR="93260" marT="46630" marB="46630">
                    <a:solidFill>
                      <a:schemeClr val="bg1"/>
                    </a:solidFill>
                  </a:tcPr>
                </a:tc>
                <a:tc>
                  <a:txBody>
                    <a:bodyPr/>
                    <a:lstStyle/>
                    <a:p>
                      <a:r>
                        <a:rPr kumimoji="0" lang="en-US" sz="2000" b="0" i="0" u="none" strike="noStrike" kern="1200" cap="none" spc="0" normalizeH="0" baseline="0" noProof="0" dirty="0">
                          <a:ln>
                            <a:noFill/>
                          </a:ln>
                          <a:solidFill>
                            <a:srgbClr val="617081"/>
                          </a:solidFill>
                          <a:effectLst/>
                          <a:uLnTx/>
                          <a:uFillTx/>
                          <a:latin typeface="+mn-lt"/>
                          <a:ea typeface="+mn-ea"/>
                          <a:cs typeface="+mn-cs"/>
                          <a:hlinkClick r:id="rId13"/>
                        </a:rPr>
                        <a:t>https://www.slideshare.net/calloncampbell</a:t>
                      </a:r>
                      <a:r>
                        <a:rPr kumimoji="0" lang="en-US" sz="2000" b="0" i="0" u="none" strike="noStrike" kern="1200" cap="none" spc="0" normalizeH="0" baseline="0" noProof="0" dirty="0">
                          <a:ln>
                            <a:noFill/>
                          </a:ln>
                          <a:solidFill>
                            <a:srgbClr val="617081"/>
                          </a:solidFill>
                          <a:effectLst/>
                          <a:uLnTx/>
                          <a:uFillTx/>
                          <a:latin typeface="+mn-lt"/>
                          <a:ea typeface="+mn-ea"/>
                          <a:cs typeface="+mn-cs"/>
                        </a:rPr>
                        <a:t> </a:t>
                      </a:r>
                    </a:p>
                  </a:txBody>
                  <a:tcPr marL="93260" marR="93260" marT="46630" marB="46630">
                    <a:solidFill>
                      <a:schemeClr val="bg1"/>
                    </a:solidFill>
                  </a:tcPr>
                </a:tc>
                <a:extLst>
                  <a:ext uri="{0D108BD9-81ED-4DB2-BD59-A6C34878D82A}">
                    <a16:rowId xmlns:a16="http://schemas.microsoft.com/office/drawing/2014/main" val="3442696763"/>
                  </a:ext>
                </a:extLst>
              </a:tr>
            </a:tbl>
          </a:graphicData>
        </a:graphic>
      </p:graphicFrame>
      <p:sp>
        <p:nvSpPr>
          <p:cNvPr id="9" name="Text Placeholder 4">
            <a:extLst>
              <a:ext uri="{FF2B5EF4-FFF2-40B4-BE49-F238E27FC236}">
                <a16:creationId xmlns:a16="http://schemas.microsoft.com/office/drawing/2014/main" id="{4A686A41-A3AD-4E54-A95A-F454680528C2}"/>
              </a:ext>
            </a:extLst>
          </p:cNvPr>
          <p:cNvSpPr txBox="1">
            <a:spLocks/>
          </p:cNvSpPr>
          <p:nvPr/>
        </p:nvSpPr>
        <p:spPr>
          <a:xfrm>
            <a:off x="434975" y="1363133"/>
            <a:ext cx="8175625" cy="3945466"/>
          </a:xfrm>
          <a:prstGeom prst="rect">
            <a:avLst/>
          </a:prstGeom>
        </p:spPr>
        <p:txBody>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505050"/>
                </a:solidFill>
              </a:rPr>
              <a:t>Callon Campbell - Microsoft Azure MVP</a:t>
            </a:r>
          </a:p>
          <a:p>
            <a:r>
              <a:rPr lang="en-US" dirty="0">
                <a:solidFill>
                  <a:srgbClr val="505050"/>
                </a:solidFill>
              </a:rPr>
              <a:t>Systems Architect and Developer with 20 years of experience developing desktop, mobile and web enterprise applications using .NET, SQL Server, Mobile and Azure technologies.</a:t>
            </a:r>
          </a:p>
          <a:p>
            <a:r>
              <a:rPr lang="en-US" dirty="0">
                <a:solidFill>
                  <a:srgbClr val="505050"/>
                </a:solidFill>
              </a:rPr>
              <a:t>Co-creator of ReflectInsight, a .NET logging framework and real-time Live Log Viewer. </a:t>
            </a:r>
          </a:p>
          <a:p>
            <a:endParaRPr lang="en-US" dirty="0">
              <a:solidFill>
                <a:srgbClr val="505050"/>
              </a:solidFill>
            </a:endParaRPr>
          </a:p>
          <a:p>
            <a:endParaRPr lang="en-US" dirty="0">
              <a:solidFill>
                <a:srgbClr val="505050"/>
              </a:solidFill>
            </a:endParaRPr>
          </a:p>
        </p:txBody>
      </p:sp>
    </p:spTree>
    <p:extLst>
      <p:ext uri="{BB962C8B-B14F-4D97-AF65-F5344CB8AC3E}">
        <p14:creationId xmlns:p14="http://schemas.microsoft.com/office/powerpoint/2010/main" val="129407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F72431-7F79-4EB5-BD8B-2F320EB3F4EA}"/>
              </a:ext>
            </a:extLst>
          </p:cNvPr>
          <p:cNvSpPr>
            <a:spLocks noGrp="1"/>
          </p:cNvSpPr>
          <p:nvPr>
            <p:ph type="body" sz="quarter" idx="10"/>
          </p:nvPr>
        </p:nvSpPr>
        <p:spPr>
          <a:xfrm>
            <a:off x="434975" y="1142881"/>
            <a:ext cx="11567160" cy="3765133"/>
          </a:xfrm>
        </p:spPr>
        <p:txBody>
          <a:bodyPr/>
          <a:lstStyle/>
          <a:p>
            <a:r>
              <a:rPr lang="en-US" b="0" dirty="0">
                <a:solidFill>
                  <a:schemeClr val="tx1">
                    <a:lumMod val="65000"/>
                    <a:lumOff val="35000"/>
                  </a:schemeClr>
                </a:solidFill>
              </a:rPr>
              <a:t>A </a:t>
            </a:r>
            <a:r>
              <a:rPr lang="en-US" dirty="0">
                <a:solidFill>
                  <a:schemeClr val="tx1">
                    <a:lumMod val="65000"/>
                    <a:lumOff val="35000"/>
                  </a:schemeClr>
                </a:solidFill>
              </a:rPr>
              <a:t>release pipeline</a:t>
            </a:r>
            <a:r>
              <a:rPr lang="en-US" b="0" dirty="0">
                <a:solidFill>
                  <a:schemeClr val="tx1">
                    <a:lumMod val="65000"/>
                    <a:lumOff val="35000"/>
                  </a:schemeClr>
                </a:solidFill>
              </a:rPr>
              <a:t> is one of the fundamental concepts in Azure Pipelines for your DevOps CI/CD processes. It defines the end-to-end release pipeline for an application to be deployed across various stages.</a:t>
            </a:r>
          </a:p>
          <a:p>
            <a:r>
              <a:rPr lang="en-US" b="0" dirty="0">
                <a:solidFill>
                  <a:schemeClr val="tx1">
                    <a:lumMod val="65000"/>
                    <a:lumOff val="35000"/>
                  </a:schemeClr>
                </a:solidFill>
              </a:rPr>
              <a:t>You start using Azure Pipelines releases by authoring a release pipeline for your application. To author a release pipeline, you must specify the </a:t>
            </a:r>
            <a:r>
              <a:rPr lang="en-US" b="0" dirty="0">
                <a:solidFill>
                  <a:schemeClr val="tx1">
                    <a:lumMod val="65000"/>
                    <a:lumOff val="35000"/>
                  </a:schemeClr>
                </a:solidFill>
                <a:hlinkClick r:id="rId3">
                  <a:extLst>
                    <a:ext uri="{A12FA001-AC4F-418D-AE19-62706E023703}">
                      <ahyp:hlinkClr xmlns:ahyp="http://schemas.microsoft.com/office/drawing/2018/hyperlinkcolor" val="tx"/>
                    </a:ext>
                  </a:extLst>
                </a:hlinkClick>
              </a:rPr>
              <a:t>artifacts</a:t>
            </a:r>
            <a:r>
              <a:rPr lang="en-US" b="0" dirty="0">
                <a:solidFill>
                  <a:schemeClr val="tx1">
                    <a:lumMod val="65000"/>
                    <a:lumOff val="35000"/>
                  </a:schemeClr>
                </a:solidFill>
              </a:rPr>
              <a:t> that make up the application and the </a:t>
            </a:r>
            <a:r>
              <a:rPr lang="en-US" dirty="0">
                <a:solidFill>
                  <a:schemeClr val="tx1">
                    <a:lumMod val="65000"/>
                    <a:lumOff val="35000"/>
                  </a:schemeClr>
                </a:solidFill>
              </a:rPr>
              <a:t>release pipeline</a:t>
            </a:r>
            <a:r>
              <a:rPr lang="en-US" b="0" dirty="0">
                <a:solidFill>
                  <a:schemeClr val="tx1">
                    <a:lumMod val="65000"/>
                    <a:lumOff val="35000"/>
                  </a:schemeClr>
                </a:solidFill>
              </a:rPr>
              <a:t>.</a:t>
            </a:r>
          </a:p>
          <a:p>
            <a:r>
              <a:rPr lang="en-US" b="0" dirty="0">
                <a:solidFill>
                  <a:schemeClr val="tx1">
                    <a:lumMod val="65000"/>
                    <a:lumOff val="35000"/>
                  </a:schemeClr>
                </a:solidFill>
              </a:rPr>
              <a:t>An </a:t>
            </a:r>
            <a:r>
              <a:rPr lang="en-US" dirty="0">
                <a:solidFill>
                  <a:schemeClr val="tx1">
                    <a:lumMod val="65000"/>
                    <a:lumOff val="35000"/>
                  </a:schemeClr>
                </a:solidFill>
              </a:rPr>
              <a:t>artifact</a:t>
            </a:r>
            <a:r>
              <a:rPr lang="en-US" b="0" dirty="0">
                <a:solidFill>
                  <a:schemeClr val="tx1">
                    <a:lumMod val="65000"/>
                    <a:lumOff val="35000"/>
                  </a:schemeClr>
                </a:solidFill>
              </a:rPr>
              <a:t> is a deployable component of your application. It is typically produced through a Continuous Integration or a build pipeline. Azure Pipelines releases can deploy artifacts that are produced by a </a:t>
            </a:r>
            <a:r>
              <a:rPr lang="en-US" b="0" dirty="0">
                <a:solidFill>
                  <a:schemeClr val="tx1">
                    <a:lumMod val="65000"/>
                    <a:lumOff val="35000"/>
                  </a:schemeClr>
                </a:solidFill>
                <a:hlinkClick r:id="rId4">
                  <a:extLst>
                    <a:ext uri="{A12FA001-AC4F-418D-AE19-62706E023703}">
                      <ahyp:hlinkClr xmlns:ahyp="http://schemas.microsoft.com/office/drawing/2018/hyperlinkcolor" val="tx"/>
                    </a:ext>
                  </a:extLst>
                </a:hlinkClick>
              </a:rPr>
              <a:t>wide range of artifact sources</a:t>
            </a:r>
            <a:r>
              <a:rPr lang="en-US" b="0" dirty="0">
                <a:solidFill>
                  <a:schemeClr val="tx1">
                    <a:lumMod val="65000"/>
                    <a:lumOff val="35000"/>
                  </a:schemeClr>
                </a:solidFill>
              </a:rPr>
              <a:t> such as Azure Pipelines build, Jenkins, or Team City.</a:t>
            </a:r>
          </a:p>
          <a:p>
            <a:r>
              <a:rPr lang="en-US" b="0" dirty="0">
                <a:solidFill>
                  <a:schemeClr val="tx1">
                    <a:lumMod val="65000"/>
                    <a:lumOff val="35000"/>
                  </a:schemeClr>
                </a:solidFill>
              </a:rPr>
              <a:t>You define the </a:t>
            </a:r>
            <a:r>
              <a:rPr lang="en-US" dirty="0">
                <a:solidFill>
                  <a:schemeClr val="tx1">
                    <a:lumMod val="65000"/>
                    <a:lumOff val="35000"/>
                  </a:schemeClr>
                </a:solidFill>
              </a:rPr>
              <a:t>release pipeline </a:t>
            </a:r>
            <a:r>
              <a:rPr lang="en-US" b="0" dirty="0">
                <a:solidFill>
                  <a:schemeClr val="tx1">
                    <a:lumMod val="65000"/>
                    <a:lumOff val="35000"/>
                  </a:schemeClr>
                </a:solidFill>
              </a:rPr>
              <a:t>using </a:t>
            </a:r>
            <a:r>
              <a:rPr lang="en-US" b="0" dirty="0">
                <a:solidFill>
                  <a:schemeClr val="tx1">
                    <a:lumMod val="65000"/>
                    <a:lumOff val="35000"/>
                  </a:schemeClr>
                </a:solidFill>
                <a:hlinkClick r:id="rId5">
                  <a:extLst>
                    <a:ext uri="{A12FA001-AC4F-418D-AE19-62706E023703}">
                      <ahyp:hlinkClr xmlns:ahyp="http://schemas.microsoft.com/office/drawing/2018/hyperlinkcolor" val="tx"/>
                    </a:ext>
                  </a:extLst>
                </a:hlinkClick>
              </a:rPr>
              <a:t>stages</a:t>
            </a:r>
            <a:r>
              <a:rPr lang="en-US" b="0" dirty="0">
                <a:solidFill>
                  <a:schemeClr val="tx1">
                    <a:lumMod val="65000"/>
                    <a:lumOff val="35000"/>
                  </a:schemeClr>
                </a:solidFill>
              </a:rPr>
              <a:t>, and restrict deployments into or out of an stage using </a:t>
            </a:r>
            <a:r>
              <a:rPr lang="en-US" b="0" dirty="0">
                <a:solidFill>
                  <a:schemeClr val="tx1">
                    <a:lumMod val="65000"/>
                    <a:lumOff val="35000"/>
                  </a:schemeClr>
                </a:solidFill>
                <a:hlinkClick r:id="rId6">
                  <a:extLst>
                    <a:ext uri="{A12FA001-AC4F-418D-AE19-62706E023703}">
                      <ahyp:hlinkClr xmlns:ahyp="http://schemas.microsoft.com/office/drawing/2018/hyperlinkcolor" val="tx"/>
                    </a:ext>
                  </a:extLst>
                </a:hlinkClick>
              </a:rPr>
              <a:t>approvals</a:t>
            </a:r>
            <a:r>
              <a:rPr lang="en-US" b="0" dirty="0">
                <a:solidFill>
                  <a:schemeClr val="tx1">
                    <a:lumMod val="65000"/>
                    <a:lumOff val="35000"/>
                  </a:schemeClr>
                </a:solidFill>
              </a:rPr>
              <a:t>. You define the automation in each stage using </a:t>
            </a:r>
            <a:r>
              <a:rPr lang="en-US" b="0" dirty="0">
                <a:solidFill>
                  <a:schemeClr val="tx1">
                    <a:lumMod val="65000"/>
                    <a:lumOff val="35000"/>
                  </a:schemeClr>
                </a:solidFill>
                <a:hlinkClick r:id="rId7">
                  <a:extLst>
                    <a:ext uri="{A12FA001-AC4F-418D-AE19-62706E023703}">
                      <ahyp:hlinkClr xmlns:ahyp="http://schemas.microsoft.com/office/drawing/2018/hyperlinkcolor" val="tx"/>
                    </a:ext>
                  </a:extLst>
                </a:hlinkClick>
              </a:rPr>
              <a:t>jobs</a:t>
            </a:r>
            <a:r>
              <a:rPr lang="en-US" b="0" dirty="0">
                <a:solidFill>
                  <a:schemeClr val="tx1">
                    <a:lumMod val="65000"/>
                    <a:lumOff val="35000"/>
                  </a:schemeClr>
                </a:solidFill>
              </a:rPr>
              <a:t> and </a:t>
            </a:r>
            <a:r>
              <a:rPr lang="en-US" b="0" dirty="0">
                <a:solidFill>
                  <a:schemeClr val="tx1">
                    <a:lumMod val="65000"/>
                    <a:lumOff val="35000"/>
                  </a:schemeClr>
                </a:solidFill>
                <a:hlinkClick r:id="rId8">
                  <a:extLst>
                    <a:ext uri="{A12FA001-AC4F-418D-AE19-62706E023703}">
                      <ahyp:hlinkClr xmlns:ahyp="http://schemas.microsoft.com/office/drawing/2018/hyperlinkcolor" val="tx"/>
                    </a:ext>
                  </a:extLst>
                </a:hlinkClick>
              </a:rPr>
              <a:t>tasks</a:t>
            </a:r>
            <a:r>
              <a:rPr lang="en-US" b="0" dirty="0">
                <a:solidFill>
                  <a:schemeClr val="tx1">
                    <a:lumMod val="65000"/>
                    <a:lumOff val="35000"/>
                  </a:schemeClr>
                </a:solidFill>
              </a:rPr>
              <a:t>. You use </a:t>
            </a:r>
            <a:r>
              <a:rPr lang="en-US" b="0" dirty="0">
                <a:solidFill>
                  <a:schemeClr val="tx1">
                    <a:lumMod val="65000"/>
                    <a:lumOff val="35000"/>
                  </a:schemeClr>
                </a:solidFill>
                <a:hlinkClick r:id="rId9">
                  <a:extLst>
                    <a:ext uri="{A12FA001-AC4F-418D-AE19-62706E023703}">
                      <ahyp:hlinkClr xmlns:ahyp="http://schemas.microsoft.com/office/drawing/2018/hyperlinkcolor" val="tx"/>
                    </a:ext>
                  </a:extLst>
                </a:hlinkClick>
              </a:rPr>
              <a:t>variables</a:t>
            </a:r>
            <a:r>
              <a:rPr lang="en-US" b="0" dirty="0">
                <a:solidFill>
                  <a:schemeClr val="tx1">
                    <a:lumMod val="65000"/>
                    <a:lumOff val="35000"/>
                  </a:schemeClr>
                </a:solidFill>
              </a:rPr>
              <a:t> to generalize your automation and </a:t>
            </a:r>
            <a:r>
              <a:rPr lang="en-US" b="0" dirty="0">
                <a:solidFill>
                  <a:schemeClr val="tx1">
                    <a:lumMod val="65000"/>
                    <a:lumOff val="35000"/>
                  </a:schemeClr>
                </a:solidFill>
                <a:hlinkClick r:id="rId10">
                  <a:extLst>
                    <a:ext uri="{A12FA001-AC4F-418D-AE19-62706E023703}">
                      <ahyp:hlinkClr xmlns:ahyp="http://schemas.microsoft.com/office/drawing/2018/hyperlinkcolor" val="tx"/>
                    </a:ext>
                  </a:extLst>
                </a:hlinkClick>
              </a:rPr>
              <a:t>triggers</a:t>
            </a:r>
            <a:r>
              <a:rPr lang="en-US" b="0" dirty="0">
                <a:solidFill>
                  <a:schemeClr val="tx1">
                    <a:lumMod val="65000"/>
                    <a:lumOff val="35000"/>
                  </a:schemeClr>
                </a:solidFill>
              </a:rPr>
              <a:t> to control when the deployments should be kicked off automatically.</a:t>
            </a:r>
          </a:p>
          <a:p>
            <a:endParaRPr lang="en-CA" dirty="0"/>
          </a:p>
        </p:txBody>
      </p:sp>
      <p:sp>
        <p:nvSpPr>
          <p:cNvPr id="3" name="Title 2">
            <a:extLst>
              <a:ext uri="{FF2B5EF4-FFF2-40B4-BE49-F238E27FC236}">
                <a16:creationId xmlns:a16="http://schemas.microsoft.com/office/drawing/2014/main" id="{454BD700-7098-4EE6-8376-34B7F8F2E0A2}"/>
              </a:ext>
            </a:extLst>
          </p:cNvPr>
          <p:cNvSpPr>
            <a:spLocks noGrp="1"/>
          </p:cNvSpPr>
          <p:nvPr>
            <p:ph type="title"/>
          </p:nvPr>
        </p:nvSpPr>
        <p:spPr/>
        <p:txBody>
          <a:bodyPr/>
          <a:lstStyle/>
          <a:p>
            <a:r>
              <a:rPr lang="en-CA" dirty="0"/>
              <a:t>Release pipelines and release names</a:t>
            </a:r>
          </a:p>
        </p:txBody>
      </p:sp>
      <p:pic>
        <p:nvPicPr>
          <p:cNvPr id="5" name="Picture 4">
            <a:extLst>
              <a:ext uri="{FF2B5EF4-FFF2-40B4-BE49-F238E27FC236}">
                <a16:creationId xmlns:a16="http://schemas.microsoft.com/office/drawing/2014/main" id="{36503B4B-8FF2-48DE-9100-5A95FAD7C3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9645" y="4527206"/>
            <a:ext cx="6154009" cy="2467319"/>
          </a:xfrm>
          <a:prstGeom prst="rect">
            <a:avLst/>
          </a:prstGeom>
        </p:spPr>
      </p:pic>
    </p:spTree>
    <p:extLst>
      <p:ext uri="{BB962C8B-B14F-4D97-AF65-F5344CB8AC3E}">
        <p14:creationId xmlns:p14="http://schemas.microsoft.com/office/powerpoint/2010/main" val="10741856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Create pipeline release and configure continuous deployment</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717428"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Pipeline Demo 3</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426367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dirty="0">
                <a:solidFill>
                  <a:schemeClr val="tx1">
                    <a:lumMod val="65000"/>
                    <a:lumOff val="35000"/>
                  </a:schemeClr>
                </a:solidFill>
              </a:rPr>
              <a:t>Create and share Maven, </a:t>
            </a:r>
            <a:r>
              <a:rPr lang="en-GB" sz="1800" dirty="0" err="1">
                <a:solidFill>
                  <a:schemeClr val="tx1">
                    <a:lumMod val="65000"/>
                    <a:lumOff val="35000"/>
                  </a:schemeClr>
                </a:solidFill>
              </a:rPr>
              <a:t>npm</a:t>
            </a:r>
            <a:r>
              <a:rPr lang="en-GB" sz="1800" dirty="0">
                <a:solidFill>
                  <a:schemeClr val="tx1">
                    <a:lumMod val="65000"/>
                    <a:lumOff val="35000"/>
                  </a:schemeClr>
                </a:solidFill>
              </a:rPr>
              <a:t>, and NuGet package feeds from public and private sources – fully integrated into CI/CD pipelines</a:t>
            </a:r>
            <a:endParaRPr lang="en-US" sz="1800" dirty="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CC26A0-8CF8-48E5-B3C5-4C9C78AEF563}"/>
              </a:ext>
            </a:extLst>
          </p:cNvPr>
          <p:cNvSpPr>
            <a:spLocks noGrp="1"/>
          </p:cNvSpPr>
          <p:nvPr>
            <p:ph type="body" sz="quarter" idx="10"/>
          </p:nvPr>
        </p:nvSpPr>
        <p:spPr>
          <a:xfrm>
            <a:off x="434975" y="1142881"/>
            <a:ext cx="11567160" cy="1438954"/>
          </a:xfrm>
        </p:spPr>
        <p:txBody>
          <a:bodyPr/>
          <a:lstStyle/>
          <a:p>
            <a:r>
              <a:rPr lang="en-CA" b="0" dirty="0">
                <a:solidFill>
                  <a:schemeClr val="tx1">
                    <a:lumMod val="65000"/>
                    <a:lumOff val="35000"/>
                  </a:schemeClr>
                </a:solidFill>
              </a:rPr>
              <a:t>Package management is broadly used in our programming world. In .NET, we use NuGet to share our packages with the world or our internal departments.</a:t>
            </a:r>
          </a:p>
          <a:p>
            <a:r>
              <a:rPr lang="en-CA" b="0" dirty="0">
                <a:solidFill>
                  <a:schemeClr val="tx1">
                    <a:lumMod val="65000"/>
                    <a:lumOff val="35000"/>
                  </a:schemeClr>
                </a:solidFill>
              </a:rPr>
              <a:t>Versioning NuGet packages as part of your Continuous Delivery process has some challenges. In order to control the quality of our packages, the most common mechanism is Semantic Versioning or </a:t>
            </a:r>
            <a:r>
              <a:rPr lang="en-CA" b="0" dirty="0" err="1">
                <a:solidFill>
                  <a:schemeClr val="tx1">
                    <a:lumMod val="65000"/>
                    <a:lumOff val="35000"/>
                  </a:schemeClr>
                </a:solidFill>
              </a:rPr>
              <a:t>SemVer</a:t>
            </a:r>
            <a:r>
              <a:rPr lang="en-CA" b="0" dirty="0">
                <a:solidFill>
                  <a:schemeClr val="tx1">
                    <a:lumMod val="65000"/>
                    <a:lumOff val="35000"/>
                  </a:schemeClr>
                </a:solidFill>
              </a:rPr>
              <a:t>.</a:t>
            </a:r>
          </a:p>
          <a:p>
            <a:endParaRPr lang="en-CA" dirty="0"/>
          </a:p>
          <a:p>
            <a:endParaRPr lang="en-CA" dirty="0"/>
          </a:p>
        </p:txBody>
      </p:sp>
      <p:sp>
        <p:nvSpPr>
          <p:cNvPr id="5" name="Title 4">
            <a:extLst>
              <a:ext uri="{FF2B5EF4-FFF2-40B4-BE49-F238E27FC236}">
                <a16:creationId xmlns:a16="http://schemas.microsoft.com/office/drawing/2014/main" id="{96C5FB6D-BA28-4D99-B3C8-26FF90A27783}"/>
              </a:ext>
            </a:extLst>
          </p:cNvPr>
          <p:cNvSpPr>
            <a:spLocks noGrp="1"/>
          </p:cNvSpPr>
          <p:nvPr>
            <p:ph type="title"/>
          </p:nvPr>
        </p:nvSpPr>
        <p:spPr/>
        <p:txBody>
          <a:bodyPr/>
          <a:lstStyle/>
          <a:p>
            <a:r>
              <a:rPr lang="en-CA" dirty="0"/>
              <a:t>Package</a:t>
            </a:r>
            <a:r>
              <a:rPr lang="en-CA" dirty="0">
                <a:solidFill>
                  <a:srgbClr val="CB2E6D"/>
                </a:solidFill>
              </a:rPr>
              <a:t> </a:t>
            </a:r>
            <a:r>
              <a:rPr lang="en-CA" dirty="0"/>
              <a:t>management</a:t>
            </a:r>
            <a:br>
              <a:rPr lang="en-CA" dirty="0"/>
            </a:br>
            <a:endParaRPr lang="en-CA" dirty="0"/>
          </a:p>
        </p:txBody>
      </p:sp>
      <p:pic>
        <p:nvPicPr>
          <p:cNvPr id="1026" name="Picture 2" descr="1">
            <a:extLst>
              <a:ext uri="{FF2B5EF4-FFF2-40B4-BE49-F238E27FC236}">
                <a16:creationId xmlns:a16="http://schemas.microsoft.com/office/drawing/2014/main" id="{C56CACC0-8760-4589-9D59-69D90D353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79" y="2912794"/>
            <a:ext cx="5310328" cy="2391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5">
            <a:extLst>
              <a:ext uri="{FF2B5EF4-FFF2-40B4-BE49-F238E27FC236}">
                <a16:creationId xmlns:a16="http://schemas.microsoft.com/office/drawing/2014/main" id="{C9B546A6-7CC1-467E-8AF4-6C6275410B37}"/>
              </a:ext>
            </a:extLst>
          </p:cNvPr>
          <p:cNvSpPr txBox="1">
            <a:spLocks/>
          </p:cNvSpPr>
          <p:nvPr/>
        </p:nvSpPr>
        <p:spPr>
          <a:xfrm>
            <a:off x="431165" y="5888031"/>
            <a:ext cx="11567160"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b="0" dirty="0">
                <a:solidFill>
                  <a:schemeClr val="tx1">
                    <a:lumMod val="65000"/>
                    <a:lumOff val="35000"/>
                  </a:schemeClr>
                </a:solidFill>
              </a:rPr>
              <a:t>The difficult part about this mechanism, is that you need to version your package before you actually know the quality of the package.</a:t>
            </a:r>
            <a:endParaRPr lang="en-CA" dirty="0"/>
          </a:p>
        </p:txBody>
      </p:sp>
      <p:pic>
        <p:nvPicPr>
          <p:cNvPr id="9" name="Picture 8">
            <a:extLst>
              <a:ext uri="{FF2B5EF4-FFF2-40B4-BE49-F238E27FC236}">
                <a16:creationId xmlns:a16="http://schemas.microsoft.com/office/drawing/2014/main" id="{9F6437F0-B116-46DA-BD93-491DD2CB3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996" y="2743641"/>
            <a:ext cx="3925676" cy="2947595"/>
          </a:xfrm>
          <a:prstGeom prst="rect">
            <a:avLst/>
          </a:prstGeom>
        </p:spPr>
      </p:pic>
    </p:spTree>
    <p:extLst>
      <p:ext uri="{BB962C8B-B14F-4D97-AF65-F5344CB8AC3E}">
        <p14:creationId xmlns:p14="http://schemas.microsoft.com/office/powerpoint/2010/main" val="21804228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CC26A0-8CF8-48E5-B3C5-4C9C78AEF563}"/>
              </a:ext>
            </a:extLst>
          </p:cNvPr>
          <p:cNvSpPr>
            <a:spLocks noGrp="1"/>
          </p:cNvSpPr>
          <p:nvPr>
            <p:ph type="body" sz="quarter" idx="10"/>
          </p:nvPr>
        </p:nvSpPr>
        <p:spPr>
          <a:xfrm>
            <a:off x="434975" y="1142881"/>
            <a:ext cx="11567160" cy="1010533"/>
          </a:xfrm>
        </p:spPr>
        <p:txBody>
          <a:bodyPr/>
          <a:lstStyle/>
          <a:p>
            <a:r>
              <a:rPr lang="en-CA" b="0" dirty="0">
                <a:solidFill>
                  <a:schemeClr val="tx1">
                    <a:lumMod val="65000"/>
                    <a:lumOff val="35000"/>
                  </a:schemeClr>
                </a:solidFill>
              </a:rPr>
              <a:t>Because Semantic Versioning has some downsides, the VSTS team (now Azure DevOps) introduced a new feature as part of the package management called </a:t>
            </a:r>
            <a:r>
              <a:rPr lang="en-CA" dirty="0">
                <a:solidFill>
                  <a:schemeClr val="tx1">
                    <a:lumMod val="65000"/>
                    <a:lumOff val="35000"/>
                  </a:schemeClr>
                </a:solidFill>
              </a:rPr>
              <a:t>Release Views</a:t>
            </a:r>
            <a:r>
              <a:rPr lang="en-CA" b="0" dirty="0">
                <a:solidFill>
                  <a:schemeClr val="tx1">
                    <a:lumMod val="65000"/>
                    <a:lumOff val="35000"/>
                  </a:schemeClr>
                </a:solidFill>
              </a:rPr>
              <a:t>.</a:t>
            </a:r>
          </a:p>
          <a:p>
            <a:r>
              <a:rPr lang="en-CA" b="0" dirty="0">
                <a:solidFill>
                  <a:schemeClr val="tx1">
                    <a:lumMod val="65000"/>
                    <a:lumOff val="35000"/>
                  </a:schemeClr>
                </a:solidFill>
              </a:rPr>
              <a:t>Release views enable you to communicate the quality of a package after it’s been validated.</a:t>
            </a:r>
            <a:endParaRPr lang="en-CA" dirty="0"/>
          </a:p>
        </p:txBody>
      </p:sp>
      <p:sp>
        <p:nvSpPr>
          <p:cNvPr id="5" name="Title 4">
            <a:extLst>
              <a:ext uri="{FF2B5EF4-FFF2-40B4-BE49-F238E27FC236}">
                <a16:creationId xmlns:a16="http://schemas.microsoft.com/office/drawing/2014/main" id="{96C5FB6D-BA28-4D99-B3C8-26FF90A27783}"/>
              </a:ext>
            </a:extLst>
          </p:cNvPr>
          <p:cNvSpPr>
            <a:spLocks noGrp="1"/>
          </p:cNvSpPr>
          <p:nvPr>
            <p:ph type="title"/>
          </p:nvPr>
        </p:nvSpPr>
        <p:spPr/>
        <p:txBody>
          <a:bodyPr/>
          <a:lstStyle/>
          <a:p>
            <a:r>
              <a:rPr lang="en-CA" dirty="0"/>
              <a:t>Introducing release views</a:t>
            </a:r>
            <a:br>
              <a:rPr lang="en-CA" dirty="0"/>
            </a:br>
            <a:endParaRPr lang="en-CA" dirty="0"/>
          </a:p>
        </p:txBody>
      </p:sp>
      <p:pic>
        <p:nvPicPr>
          <p:cNvPr id="3" name="Picture 2" descr="A close up of a sign&#10;&#10;Description automatically generated">
            <a:extLst>
              <a:ext uri="{FF2B5EF4-FFF2-40B4-BE49-F238E27FC236}">
                <a16:creationId xmlns:a16="http://schemas.microsoft.com/office/drawing/2014/main" id="{CDDD9AE6-3CA0-49C5-9672-610EA4F13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135" y="2330635"/>
            <a:ext cx="6938204" cy="3521009"/>
          </a:xfrm>
          <a:prstGeom prst="rect">
            <a:avLst/>
          </a:prstGeom>
        </p:spPr>
      </p:pic>
    </p:spTree>
    <p:extLst>
      <p:ext uri="{BB962C8B-B14F-4D97-AF65-F5344CB8AC3E}">
        <p14:creationId xmlns:p14="http://schemas.microsoft.com/office/powerpoint/2010/main" val="284784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CC26A0-8CF8-48E5-B3C5-4C9C78AEF563}"/>
              </a:ext>
            </a:extLst>
          </p:cNvPr>
          <p:cNvSpPr>
            <a:spLocks noGrp="1"/>
          </p:cNvSpPr>
          <p:nvPr>
            <p:ph type="body" sz="quarter" idx="10"/>
          </p:nvPr>
        </p:nvSpPr>
        <p:spPr>
          <a:xfrm>
            <a:off x="434974" y="1142881"/>
            <a:ext cx="11563349" cy="2657138"/>
          </a:xfrm>
        </p:spPr>
        <p:txBody>
          <a:bodyPr/>
          <a:lstStyle/>
          <a:p>
            <a:r>
              <a:rPr lang="en-CA" b="0" dirty="0">
                <a:solidFill>
                  <a:schemeClr val="tx1">
                    <a:lumMod val="65000"/>
                    <a:lumOff val="35000"/>
                  </a:schemeClr>
                </a:solidFill>
              </a:rPr>
              <a:t>When a package is created, it will populate the </a:t>
            </a:r>
            <a:r>
              <a:rPr lang="en-CA" dirty="0">
                <a:solidFill>
                  <a:schemeClr val="tx1">
                    <a:lumMod val="65000"/>
                    <a:lumOff val="35000"/>
                  </a:schemeClr>
                </a:solidFill>
              </a:rPr>
              <a:t>@local view</a:t>
            </a:r>
            <a:r>
              <a:rPr lang="en-CA" b="0" dirty="0">
                <a:solidFill>
                  <a:schemeClr val="tx1">
                    <a:lumMod val="65000"/>
                    <a:lumOff val="35000"/>
                  </a:schemeClr>
                </a:solidFill>
              </a:rPr>
              <a:t>.</a:t>
            </a:r>
          </a:p>
          <a:p>
            <a:r>
              <a:rPr lang="en-CA" b="0" dirty="0">
                <a:solidFill>
                  <a:schemeClr val="tx1">
                    <a:lumMod val="65000"/>
                    <a:lumOff val="35000"/>
                  </a:schemeClr>
                </a:solidFill>
              </a:rPr>
              <a:t>When a package is ready for early adopters, select that package and its dependency graph and promote it to the </a:t>
            </a:r>
            <a:r>
              <a:rPr lang="en-CA" dirty="0">
                <a:solidFill>
                  <a:schemeClr val="tx1">
                    <a:lumMod val="65000"/>
                    <a:lumOff val="35000"/>
                  </a:schemeClr>
                </a:solidFill>
              </a:rPr>
              <a:t>@prerelease </a:t>
            </a:r>
            <a:r>
              <a:rPr lang="en-CA" b="0" dirty="0">
                <a:solidFill>
                  <a:schemeClr val="tx1">
                    <a:lumMod val="65000"/>
                    <a:lumOff val="35000"/>
                  </a:schemeClr>
                </a:solidFill>
              </a:rPr>
              <a:t>view.</a:t>
            </a:r>
          </a:p>
          <a:p>
            <a:r>
              <a:rPr lang="en-CA" b="0" dirty="0">
                <a:solidFill>
                  <a:schemeClr val="tx1">
                    <a:lumMod val="65000"/>
                    <a:lumOff val="35000"/>
                  </a:schemeClr>
                </a:solidFill>
              </a:rPr>
              <a:t>When the package is deemed of sufficient quality to be released, promote that package and its dependency graph into the </a:t>
            </a:r>
            <a:r>
              <a:rPr lang="en-CA" dirty="0">
                <a:solidFill>
                  <a:schemeClr val="tx1">
                    <a:lumMod val="65000"/>
                    <a:lumOff val="35000"/>
                  </a:schemeClr>
                </a:solidFill>
              </a:rPr>
              <a:t>@release </a:t>
            </a:r>
            <a:r>
              <a:rPr lang="en-CA" b="0" dirty="0">
                <a:solidFill>
                  <a:schemeClr val="tx1">
                    <a:lumMod val="65000"/>
                    <a:lumOff val="35000"/>
                  </a:schemeClr>
                </a:solidFill>
              </a:rPr>
              <a:t>view.</a:t>
            </a:r>
          </a:p>
          <a:p>
            <a:r>
              <a:rPr lang="en-CA" b="0" dirty="0">
                <a:solidFill>
                  <a:schemeClr val="tx1">
                    <a:lumMod val="65000"/>
                    <a:lumOff val="35000"/>
                  </a:schemeClr>
                </a:solidFill>
              </a:rPr>
              <a:t>Promoting package versions to a view ensures they won't be deleted by retention policies.</a:t>
            </a:r>
          </a:p>
          <a:p>
            <a:endParaRPr lang="en-CA" dirty="0"/>
          </a:p>
        </p:txBody>
      </p:sp>
      <p:sp>
        <p:nvSpPr>
          <p:cNvPr id="5" name="Title 4">
            <a:extLst>
              <a:ext uri="{FF2B5EF4-FFF2-40B4-BE49-F238E27FC236}">
                <a16:creationId xmlns:a16="http://schemas.microsoft.com/office/drawing/2014/main" id="{96C5FB6D-BA28-4D99-B3C8-26FF90A27783}"/>
              </a:ext>
            </a:extLst>
          </p:cNvPr>
          <p:cNvSpPr>
            <a:spLocks noGrp="1"/>
          </p:cNvSpPr>
          <p:nvPr>
            <p:ph type="title"/>
          </p:nvPr>
        </p:nvSpPr>
        <p:spPr/>
        <p:txBody>
          <a:bodyPr/>
          <a:lstStyle/>
          <a:p>
            <a:r>
              <a:rPr lang="en-CA" dirty="0"/>
              <a:t>Promote your package to the correct view</a:t>
            </a:r>
            <a:br>
              <a:rPr lang="en-CA" dirty="0"/>
            </a:br>
            <a:endParaRPr lang="en-CA" dirty="0"/>
          </a:p>
        </p:txBody>
      </p:sp>
      <p:pic>
        <p:nvPicPr>
          <p:cNvPr id="3" name="Picture 2" descr="A screenshot of a social media post&#10;&#10;Description automatically generated">
            <a:extLst>
              <a:ext uri="{FF2B5EF4-FFF2-40B4-BE49-F238E27FC236}">
                <a16:creationId xmlns:a16="http://schemas.microsoft.com/office/drawing/2014/main" id="{421ACD23-45CE-4575-A580-4B35E76D9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29" y="3611884"/>
            <a:ext cx="10810373" cy="3966088"/>
          </a:xfrm>
          <a:prstGeom prst="rect">
            <a:avLst/>
          </a:prstGeom>
        </p:spPr>
      </p:pic>
    </p:spTree>
    <p:extLst>
      <p:ext uri="{BB962C8B-B14F-4D97-AF65-F5344CB8AC3E}">
        <p14:creationId xmlns:p14="http://schemas.microsoft.com/office/powerpoint/2010/main" val="39493593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Create </a:t>
            </a:r>
            <a:r>
              <a:rPr lang="en-GB" dirty="0" err="1"/>
              <a:t>artifacts</a:t>
            </a:r>
            <a:r>
              <a:rPr lang="en-GB" dirty="0"/>
              <a:t> feed</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734164"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a:t>
            </a:r>
            <a:r>
              <a:rPr lang="en-GB" sz="2800" dirty="0" err="1">
                <a:gradFill>
                  <a:gsLst>
                    <a:gs pos="2917">
                      <a:schemeClr val="tx1"/>
                    </a:gs>
                    <a:gs pos="30000">
                      <a:schemeClr val="tx1"/>
                    </a:gs>
                  </a:gsLst>
                  <a:lin ang="5400000" scaled="0"/>
                </a:gradFill>
                <a:latin typeface="+mj-lt"/>
              </a:rPr>
              <a:t>Artifacts</a:t>
            </a:r>
            <a:r>
              <a:rPr lang="en-GB" sz="2800" dirty="0">
                <a:gradFill>
                  <a:gsLst>
                    <a:gs pos="2917">
                      <a:schemeClr val="tx1"/>
                    </a:gs>
                    <a:gs pos="30000">
                      <a:schemeClr val="tx1"/>
                    </a:gs>
                  </a:gsLst>
                  <a:lin ang="5400000" scaled="0"/>
                </a:gradFill>
                <a:latin typeface="+mj-lt"/>
              </a:rPr>
              <a:t> Demo 1</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Create build artifacts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788666"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a:t>
            </a:r>
            <a:r>
              <a:rPr lang="en-GB" sz="2800" dirty="0" err="1">
                <a:gradFill>
                  <a:gsLst>
                    <a:gs pos="2917">
                      <a:schemeClr val="tx1"/>
                    </a:gs>
                    <a:gs pos="30000">
                      <a:schemeClr val="tx1"/>
                    </a:gs>
                  </a:gsLst>
                  <a:lin ang="5400000" scaled="0"/>
                </a:gradFill>
                <a:latin typeface="+mj-lt"/>
              </a:rPr>
              <a:t>Artifacts</a:t>
            </a:r>
            <a:r>
              <a:rPr lang="en-GB" sz="2800" dirty="0">
                <a:gradFill>
                  <a:gsLst>
                    <a:gs pos="2917">
                      <a:schemeClr val="tx1"/>
                    </a:gs>
                    <a:gs pos="30000">
                      <a:schemeClr val="tx1"/>
                    </a:gs>
                  </a:gsLst>
                  <a:lin ang="5400000" scaled="0"/>
                </a:gradFill>
                <a:latin typeface="+mj-lt"/>
              </a:rPr>
              <a:t> Demo 2</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273651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Create release pipeline</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34975" y="2133026"/>
            <a:ext cx="3788666" cy="387798"/>
          </a:xfrm>
          <a:prstGeom prst="rect">
            <a:avLst/>
          </a:prstGeom>
          <a:noFill/>
        </p:spPr>
        <p:txBody>
          <a:bodyPr wrap="none" lIns="0" tIns="0" rIns="0" bIns="0" rtlCol="0">
            <a:spAutoFit/>
          </a:bodyPr>
          <a:lstStyle/>
          <a:p>
            <a:pPr>
              <a:lnSpc>
                <a:spcPct val="90000"/>
              </a:lnSpc>
              <a:spcAft>
                <a:spcPts val="600"/>
              </a:spcAft>
            </a:pPr>
            <a:r>
              <a:rPr lang="en-GB" sz="2800" dirty="0">
                <a:gradFill>
                  <a:gsLst>
                    <a:gs pos="2917">
                      <a:schemeClr val="tx1"/>
                    </a:gs>
                    <a:gs pos="30000">
                      <a:schemeClr val="tx1"/>
                    </a:gs>
                  </a:gsLst>
                  <a:lin ang="5400000" scaled="0"/>
                </a:gradFill>
                <a:latin typeface="+mj-lt"/>
              </a:rPr>
              <a:t>Azure </a:t>
            </a:r>
            <a:r>
              <a:rPr lang="en-GB" sz="2800" dirty="0" err="1">
                <a:gradFill>
                  <a:gsLst>
                    <a:gs pos="2917">
                      <a:schemeClr val="tx1"/>
                    </a:gs>
                    <a:gs pos="30000">
                      <a:schemeClr val="tx1"/>
                    </a:gs>
                  </a:gsLst>
                  <a:lin ang="5400000" scaled="0"/>
                </a:gradFill>
                <a:latin typeface="+mj-lt"/>
              </a:rPr>
              <a:t>Artifacts</a:t>
            </a:r>
            <a:r>
              <a:rPr lang="en-GB" sz="2800" dirty="0">
                <a:gradFill>
                  <a:gsLst>
                    <a:gs pos="2917">
                      <a:schemeClr val="tx1"/>
                    </a:gs>
                    <a:gs pos="30000">
                      <a:schemeClr val="tx1"/>
                    </a:gs>
                  </a:gsLst>
                  <a:lin ang="5400000" scaled="0"/>
                </a:gradFill>
                <a:latin typeface="+mj-lt"/>
              </a:rPr>
              <a:t> Demo 3</a:t>
            </a:r>
            <a:endParaRPr lang="en-US" sz="2400" dirty="0">
              <a:gradFill>
                <a:gsLst>
                  <a:gs pos="2917">
                    <a:schemeClr val="tx1"/>
                  </a:gs>
                  <a:gs pos="30000">
                    <a:schemeClr val="tx1"/>
                  </a:gs>
                </a:gsLst>
                <a:lin ang="5400000" scaled="0"/>
              </a:gradFill>
              <a:latin typeface="+mj-lt"/>
            </a:endParaRPr>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341092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33070" y="1137076"/>
            <a:ext cx="11567160" cy="276999"/>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34974" y="1706201"/>
            <a:ext cx="5667375" cy="4839742"/>
          </a:xfrm>
        </p:spPr>
        <p:txBody>
          <a:bodyPr/>
          <a:lstStyle/>
          <a:p>
            <a:r>
              <a:rPr lang="en-GB" sz="1600" dirty="0"/>
              <a:t>Existing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a:t>
            </a:r>
            <a:r>
              <a:rPr lang="en-GB" sz="1600" b="0" dirty="0">
                <a:solidFill>
                  <a:schemeClr val="tx1"/>
                </a:solidFill>
                <a:latin typeface="+mj-lt"/>
              </a:rPr>
              <a:t>https://</a:t>
            </a:r>
            <a:r>
              <a:rPr lang="en-GB" sz="1600" b="0" dirty="0">
                <a:solidFill>
                  <a:srgbClr val="0078D7"/>
                </a:solidFill>
                <a:latin typeface="+mj-lt"/>
              </a:rPr>
              <a:t>contoso</a:t>
            </a:r>
            <a:r>
              <a:rPr lang="en-GB" sz="1600" b="0" dirty="0">
                <a:solidFill>
                  <a:schemeClr val="tx1"/>
                </a:solidFill>
                <a:latin typeface="+mj-lt"/>
              </a:rPr>
              <a:t>.visualstudio.com </a:t>
            </a:r>
            <a:r>
              <a:rPr lang="en-GB" sz="1600" b="0" dirty="0">
                <a:solidFill>
                  <a:schemeClr val="tx1"/>
                </a:solidFill>
              </a:rPr>
              <a:t>URL continues to work. </a:t>
            </a:r>
            <a:r>
              <a:rPr lang="en-GB" sz="1600" b="0" dirty="0">
                <a:solidFill>
                  <a:schemeClr val="tx1"/>
                </a:solidFill>
                <a:latin typeface="+mj-lt"/>
              </a:rPr>
              <a:t>https://dev.azure.com/</a:t>
            </a:r>
            <a:r>
              <a:rPr lang="en-GB" sz="1600" b="0" dirty="0">
                <a:solidFill>
                  <a:srgbClr val="0078D7"/>
                </a:solidFill>
                <a:latin typeface="+mj-lt"/>
              </a:rPr>
              <a:t>contoso</a:t>
            </a:r>
            <a:r>
              <a:rPr lang="en-GB" sz="1600" b="0" dirty="0">
                <a:solidFill>
                  <a:schemeClr val="tx1"/>
                </a:solidFill>
                <a:latin typeface="+mj-lt"/>
              </a:rPr>
              <a:t> </a:t>
            </a:r>
            <a:r>
              <a:rPr lang="en-GB" sz="1600" b="0" dirty="0">
                <a:solidFill>
                  <a:schemeClr val="tx1"/>
                </a:solidFill>
              </a:rPr>
              <a:t>available for opt-in.</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t>
            </a:r>
            <a:r>
              <a:rPr lang="en-GB" sz="1600" b="0" dirty="0">
                <a:solidFill>
                  <a:schemeClr val="tx1"/>
                </a:solidFill>
                <a:latin typeface="+mj-lt"/>
              </a:rPr>
              <a:t>UI opt-in </a:t>
            </a:r>
            <a:r>
              <a:rPr lang="en-GB" sz="1600" b="0" dirty="0">
                <a:solidFill>
                  <a:schemeClr val="tx1"/>
                </a:solidFill>
              </a:rPr>
              <a:t>per user as preview feature. Will start advertising new UI once feedback from new accounts and early adopters has been incorporated.</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Can disable services on a per project basis for new UI</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Azure branding in communications and documentation (emails, alerts etc).</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Websites and documentation will move from Visual Studio to Azure based locations (with redirects in place).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Redirects available for some time.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TFS will remain the on-premises brand until the next major version in 2019. The new UI will be enabled in that release.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334127" y="1706201"/>
            <a:ext cx="5659119" cy="3839513"/>
          </a:xfrm>
        </p:spPr>
        <p:txBody>
          <a:bodyPr/>
          <a:lstStyle/>
          <a:p>
            <a:r>
              <a:rPr lang="en-GB" sz="1600" dirty="0"/>
              <a:t>Pricing</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latin typeface="+mj-lt"/>
              </a:rPr>
              <a:t>Public project usage is now free.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The free tier for Pipelines now includes </a:t>
            </a:r>
            <a:r>
              <a:rPr lang="en-GB" sz="1600" b="0" dirty="0">
                <a:solidFill>
                  <a:schemeClr val="tx1"/>
                </a:solidFill>
                <a:latin typeface="+mj-lt"/>
              </a:rPr>
              <a:t>1,800</a:t>
            </a:r>
            <a:r>
              <a:rPr lang="en-GB" sz="1600" b="0" dirty="0">
                <a:solidFill>
                  <a:schemeClr val="tx1"/>
                </a:solidFill>
              </a:rPr>
              <a:t> minutes per month, up from 240.</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Pipelines can be used independently from Repos — so if you are only using Pipelines and your repos are hosted on GitHub you don’t need to pay for Repos or Boards (Basic) users.</a:t>
            </a:r>
          </a:p>
          <a:p>
            <a:endParaRPr lang="en-GB" sz="1600" dirty="0"/>
          </a:p>
          <a:p>
            <a:r>
              <a:rPr lang="en-GB" sz="1600" dirty="0"/>
              <a:t>New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https://dev.azure.com/contoso based URL.</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CA0B-B583-4EA7-9417-EFA8DF7CDCC7}"/>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FC97AD83-7234-48BA-B2E0-ED71BE802E09}"/>
              </a:ext>
            </a:extLst>
          </p:cNvPr>
          <p:cNvSpPr>
            <a:spLocks noGrp="1"/>
          </p:cNvSpPr>
          <p:nvPr>
            <p:ph idx="1"/>
          </p:nvPr>
        </p:nvSpPr>
        <p:spPr>
          <a:xfrm>
            <a:off x="446088" y="1132205"/>
            <a:ext cx="11563350" cy="2262158"/>
          </a:xfrm>
        </p:spPr>
        <p:txBody>
          <a:bodyPr/>
          <a:lstStyle/>
          <a:p>
            <a:pPr marL="457200" indent="-457200">
              <a:buFontTx/>
              <a:buChar char="-"/>
            </a:pPr>
            <a:r>
              <a:rPr lang="en-CA" dirty="0"/>
              <a:t>What is Azure DevOps?</a:t>
            </a:r>
          </a:p>
          <a:p>
            <a:pPr marL="457200" indent="-457200">
              <a:buFontTx/>
              <a:buChar char="-"/>
            </a:pPr>
            <a:r>
              <a:rPr lang="en-CA" dirty="0"/>
              <a:t>Azure Pipelines – build, test and deploy (CI and CD)</a:t>
            </a:r>
          </a:p>
          <a:p>
            <a:pPr marL="457200" indent="-457200">
              <a:buFontTx/>
              <a:buChar char="-"/>
            </a:pPr>
            <a:r>
              <a:rPr lang="en-CA" dirty="0"/>
              <a:t>Azure Artifacts</a:t>
            </a:r>
          </a:p>
          <a:p>
            <a:pPr marL="457200" indent="-457200">
              <a:buFontTx/>
              <a:buChar char="-"/>
            </a:pPr>
            <a:r>
              <a:rPr lang="en-CA" dirty="0"/>
              <a:t>Wrap up</a:t>
            </a:r>
          </a:p>
        </p:txBody>
      </p:sp>
    </p:spTree>
    <p:extLst>
      <p:ext uri="{BB962C8B-B14F-4D97-AF65-F5344CB8AC3E}">
        <p14:creationId xmlns:p14="http://schemas.microsoft.com/office/powerpoint/2010/main" val="3340163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3"/>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5"/>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6"/>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99476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13193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Artifacts users free. Pipelines with unlimited minutes, Test Plans users and additional Artifacts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D09BD-4832-4E91-AF4C-36E81952D2DF}"/>
              </a:ext>
            </a:extLst>
          </p:cNvPr>
          <p:cNvSpPr>
            <a:spLocks noGrp="1"/>
          </p:cNvSpPr>
          <p:nvPr>
            <p:ph type="body" sz="quarter" idx="10"/>
          </p:nvPr>
        </p:nvSpPr>
        <p:spPr>
          <a:xfrm>
            <a:off x="446087" y="1142881"/>
            <a:ext cx="11567160" cy="2103140"/>
          </a:xfrm>
        </p:spPr>
        <p:txBody>
          <a:bodyPr/>
          <a:lstStyle/>
          <a:p>
            <a:r>
              <a:rPr lang="en-CA" b="1" dirty="0">
                <a:hlinkClick r:id="rId2"/>
              </a:rPr>
              <a:t>Azure DevOps Documentation</a:t>
            </a:r>
            <a:endParaRPr lang="en-CA" b="1" dirty="0"/>
          </a:p>
          <a:p>
            <a:r>
              <a:rPr lang="en-CA" b="1" dirty="0">
                <a:hlinkClick r:id="rId3"/>
              </a:rPr>
              <a:t>Introducing Azure DevOps</a:t>
            </a:r>
            <a:endParaRPr lang="en-US" b="1" dirty="0">
              <a:hlinkClick r:id="rId4"/>
            </a:endParaRPr>
          </a:p>
          <a:p>
            <a:r>
              <a:rPr lang="en-US" b="1" dirty="0">
                <a:hlinkClick r:id="rId4"/>
              </a:rPr>
              <a:t>Best practices for using Azure Artifacts</a:t>
            </a:r>
            <a:endParaRPr lang="en-US" b="1" dirty="0"/>
          </a:p>
          <a:p>
            <a:r>
              <a:rPr lang="en-US" b="1" dirty="0">
                <a:hlinkClick r:id="rId5"/>
              </a:rPr>
              <a:t>Communicate package quality with release views</a:t>
            </a:r>
            <a:endParaRPr lang="en-US" b="1" dirty="0"/>
          </a:p>
          <a:p>
            <a:pPr marL="0" indent="0">
              <a:buNone/>
            </a:pPr>
            <a:endParaRPr lang="en-CA" dirty="0"/>
          </a:p>
        </p:txBody>
      </p:sp>
      <p:sp>
        <p:nvSpPr>
          <p:cNvPr id="3" name="Title 2">
            <a:extLst>
              <a:ext uri="{FF2B5EF4-FFF2-40B4-BE49-F238E27FC236}">
                <a16:creationId xmlns:a16="http://schemas.microsoft.com/office/drawing/2014/main" id="{07EDC86A-9D4E-4D51-A379-0FCD1AA89EBD}"/>
              </a:ext>
            </a:extLst>
          </p:cNvPr>
          <p:cNvSpPr>
            <a:spLocks noGrp="1"/>
          </p:cNvSpPr>
          <p:nvPr>
            <p:ph type="title"/>
          </p:nvPr>
        </p:nvSpPr>
        <p:spPr/>
        <p:txBody>
          <a:bodyPr/>
          <a:lstStyle/>
          <a:p>
            <a:r>
              <a:rPr lang="en-CA" dirty="0"/>
              <a:t>References</a:t>
            </a:r>
          </a:p>
        </p:txBody>
      </p:sp>
      <p:graphicFrame>
        <p:nvGraphicFramePr>
          <p:cNvPr id="4" name="Table 3">
            <a:extLst>
              <a:ext uri="{FF2B5EF4-FFF2-40B4-BE49-F238E27FC236}">
                <a16:creationId xmlns:a16="http://schemas.microsoft.com/office/drawing/2014/main" id="{333FDABE-21FA-4530-B0D7-E9799F794D2A}"/>
              </a:ext>
            </a:extLst>
          </p:cNvPr>
          <p:cNvGraphicFramePr>
            <a:graphicFrameLocks noGrp="1"/>
          </p:cNvGraphicFramePr>
          <p:nvPr>
            <p:extLst>
              <p:ext uri="{D42A27DB-BD31-4B8C-83A1-F6EECF244321}">
                <p14:modId xmlns:p14="http://schemas.microsoft.com/office/powerpoint/2010/main" val="3100194943"/>
              </p:ext>
            </p:extLst>
          </p:nvPr>
        </p:nvGraphicFramePr>
        <p:xfrm>
          <a:off x="446087" y="3497261"/>
          <a:ext cx="7945118" cy="3304200"/>
        </p:xfrm>
        <a:graphic>
          <a:graphicData uri="http://schemas.openxmlformats.org/drawingml/2006/table">
            <a:tbl>
              <a:tblPr firstRow="1">
                <a:tableStyleId>{93296810-A885-4BE3-A3E7-6D5BEEA58F35}</a:tableStyleId>
              </a:tblPr>
              <a:tblGrid>
                <a:gridCol w="2463774">
                  <a:extLst>
                    <a:ext uri="{9D8B030D-6E8A-4147-A177-3AD203B41FA5}">
                      <a16:colId xmlns:a16="http://schemas.microsoft.com/office/drawing/2014/main" val="3449392211"/>
                    </a:ext>
                  </a:extLst>
                </a:gridCol>
                <a:gridCol w="5481344">
                  <a:extLst>
                    <a:ext uri="{9D8B030D-6E8A-4147-A177-3AD203B41FA5}">
                      <a16:colId xmlns:a16="http://schemas.microsoft.com/office/drawing/2014/main" val="3263803252"/>
                    </a:ext>
                  </a:extLst>
                </a:gridCol>
              </a:tblGrid>
              <a:tr h="306771">
                <a:tc>
                  <a:txBody>
                    <a:bodyPr/>
                    <a:lstStyle/>
                    <a:p>
                      <a:pPr algn="l"/>
                      <a:r>
                        <a:rPr lang="en-US" sz="1600" dirty="0">
                          <a:effectLst/>
                        </a:rPr>
                        <a:t>Area</a:t>
                      </a:r>
                      <a:endParaRPr lang="en-US" sz="1600" dirty="0">
                        <a:solidFill>
                          <a:schemeClr val="tx1"/>
                        </a:solidFill>
                        <a:effectLst/>
                      </a:endParaRPr>
                    </a:p>
                  </a:txBody>
                  <a:tcPr marL="60551" marR="60551" marT="48441" marB="48441" anchor="ctr"/>
                </a:tc>
                <a:tc>
                  <a:txBody>
                    <a:bodyPr/>
                    <a:lstStyle/>
                    <a:p>
                      <a:pPr algn="l"/>
                      <a:r>
                        <a:rPr lang="en-US" sz="1600" dirty="0">
                          <a:effectLst/>
                        </a:rPr>
                        <a:t>Destination URL</a:t>
                      </a:r>
                      <a:endParaRPr lang="en-US" sz="16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493913">
                <a:tc>
                  <a:txBody>
                    <a:bodyPr/>
                    <a:lstStyle/>
                    <a:p>
                      <a:pPr algn="l"/>
                      <a:r>
                        <a:rPr lang="en-US" sz="1600">
                          <a:effectLst/>
                        </a:rPr>
                        <a:t>Azure DevOps</a:t>
                      </a:r>
                    </a:p>
                  </a:txBody>
                  <a:tcPr marL="60551" marR="60551" marT="48441" marB="48441" anchor="ctr"/>
                </a:tc>
                <a:tc>
                  <a:txBody>
                    <a:bodyPr/>
                    <a:lstStyle/>
                    <a:p>
                      <a:pPr algn="l"/>
                      <a:r>
                        <a:rPr lang="en-US" sz="1600" u="none" strike="noStrike" dirty="0">
                          <a:effectLst/>
                          <a:hlinkClick r:id="rId6"/>
                        </a:rPr>
                        <a:t>https://azure.microsoft.com/services/devops/</a:t>
                      </a:r>
                      <a:r>
                        <a:rPr lang="en-US" sz="1600" dirty="0">
                          <a:effectLst/>
                        </a:rPr>
                        <a:t> </a:t>
                      </a:r>
                    </a:p>
                  </a:txBody>
                  <a:tcPr marL="60551" marR="60551" marT="48441" marB="48441" anchor="ctr"/>
                </a:tc>
                <a:extLst>
                  <a:ext uri="{0D108BD9-81ED-4DB2-BD59-A6C34878D82A}">
                    <a16:rowId xmlns:a16="http://schemas.microsoft.com/office/drawing/2014/main" val="3697190535"/>
                  </a:ext>
                </a:extLst>
              </a:tr>
              <a:tr h="493913">
                <a:tc>
                  <a:txBody>
                    <a:bodyPr/>
                    <a:lstStyle/>
                    <a:p>
                      <a:pPr algn="l"/>
                      <a:r>
                        <a:rPr lang="en-US" sz="1600">
                          <a:effectLst/>
                        </a:rPr>
                        <a:t>Azure Pipelines</a:t>
                      </a:r>
                    </a:p>
                  </a:txBody>
                  <a:tcPr marL="60551" marR="60551" marT="48441" marB="48441" anchor="ctr"/>
                </a:tc>
                <a:tc>
                  <a:txBody>
                    <a:bodyPr/>
                    <a:lstStyle/>
                    <a:p>
                      <a:pPr algn="l"/>
                      <a:r>
                        <a:rPr lang="en-US" sz="1600" u="none" strike="noStrike" dirty="0">
                          <a:effectLst/>
                          <a:hlinkClick r:id="rId7"/>
                        </a:rPr>
                        <a:t>https://azure.microsoft.com/services/devops/pipelines/</a:t>
                      </a:r>
                      <a:r>
                        <a:rPr lang="en-US" sz="1600" dirty="0">
                          <a:effectLst/>
                        </a:rPr>
                        <a:t> </a:t>
                      </a:r>
                    </a:p>
                  </a:txBody>
                  <a:tcPr marL="60551" marR="60551" marT="48441" marB="48441" anchor="ctr"/>
                </a:tc>
                <a:extLst>
                  <a:ext uri="{0D108BD9-81ED-4DB2-BD59-A6C34878D82A}">
                    <a16:rowId xmlns:a16="http://schemas.microsoft.com/office/drawing/2014/main" val="2920104357"/>
                  </a:ext>
                </a:extLst>
              </a:tr>
              <a:tr h="493913">
                <a:tc>
                  <a:txBody>
                    <a:bodyPr/>
                    <a:lstStyle/>
                    <a:p>
                      <a:pPr algn="l"/>
                      <a:r>
                        <a:rPr lang="en-US" sz="1600">
                          <a:effectLst/>
                        </a:rPr>
                        <a:t>Azure Boards</a:t>
                      </a:r>
                    </a:p>
                  </a:txBody>
                  <a:tcPr marL="60551" marR="60551" marT="48441" marB="48441" anchor="ctr"/>
                </a:tc>
                <a:tc>
                  <a:txBody>
                    <a:bodyPr/>
                    <a:lstStyle/>
                    <a:p>
                      <a:pPr algn="l"/>
                      <a:r>
                        <a:rPr lang="en-US" sz="1600" u="none" strike="noStrike">
                          <a:effectLst/>
                          <a:hlinkClick r:id="rId8"/>
                        </a:rPr>
                        <a:t>https://azure.microsoft.com/services/devops/boards/</a:t>
                      </a:r>
                      <a:r>
                        <a:rPr lang="en-US" sz="1600">
                          <a:effectLst/>
                        </a:rPr>
                        <a:t> </a:t>
                      </a:r>
                    </a:p>
                  </a:txBody>
                  <a:tcPr marL="60551" marR="60551" marT="48441" marB="48441" anchor="ctr"/>
                </a:tc>
                <a:extLst>
                  <a:ext uri="{0D108BD9-81ED-4DB2-BD59-A6C34878D82A}">
                    <a16:rowId xmlns:a16="http://schemas.microsoft.com/office/drawing/2014/main" val="1660545349"/>
                  </a:ext>
                </a:extLst>
              </a:tr>
              <a:tr h="493913">
                <a:tc>
                  <a:txBody>
                    <a:bodyPr/>
                    <a:lstStyle/>
                    <a:p>
                      <a:pPr algn="l"/>
                      <a:r>
                        <a:rPr lang="en-US" sz="1600">
                          <a:effectLst/>
                        </a:rPr>
                        <a:t>Azure Repos</a:t>
                      </a:r>
                    </a:p>
                  </a:txBody>
                  <a:tcPr marL="60551" marR="60551" marT="48441" marB="48441" anchor="ctr"/>
                </a:tc>
                <a:tc>
                  <a:txBody>
                    <a:bodyPr/>
                    <a:lstStyle/>
                    <a:p>
                      <a:pPr algn="l"/>
                      <a:r>
                        <a:rPr lang="en-US" sz="1600" u="none" strike="noStrike">
                          <a:effectLst/>
                          <a:hlinkClick r:id="rId9"/>
                        </a:rPr>
                        <a:t>https://azure.microsoft.com/services/devops/repos/</a:t>
                      </a:r>
                      <a:r>
                        <a:rPr lang="en-US" sz="1600">
                          <a:effectLst/>
                        </a:rPr>
                        <a:t> </a:t>
                      </a:r>
                    </a:p>
                  </a:txBody>
                  <a:tcPr marL="60551" marR="60551" marT="48441" marB="48441" anchor="ctr"/>
                </a:tc>
                <a:extLst>
                  <a:ext uri="{0D108BD9-81ED-4DB2-BD59-A6C34878D82A}">
                    <a16:rowId xmlns:a16="http://schemas.microsoft.com/office/drawing/2014/main" val="3016504427"/>
                  </a:ext>
                </a:extLst>
              </a:tr>
              <a:tr h="493913">
                <a:tc>
                  <a:txBody>
                    <a:bodyPr/>
                    <a:lstStyle/>
                    <a:p>
                      <a:pPr algn="l"/>
                      <a:r>
                        <a:rPr lang="en-US" sz="1600">
                          <a:effectLst/>
                        </a:rPr>
                        <a:t>Azure Artifacts</a:t>
                      </a:r>
                    </a:p>
                  </a:txBody>
                  <a:tcPr marL="60551" marR="60551" marT="48441" marB="48441" anchor="ctr"/>
                </a:tc>
                <a:tc>
                  <a:txBody>
                    <a:bodyPr/>
                    <a:lstStyle/>
                    <a:p>
                      <a:pPr algn="l"/>
                      <a:r>
                        <a:rPr lang="en-US" sz="1600" u="none" strike="noStrike">
                          <a:effectLst/>
                          <a:hlinkClick r:id="rId10"/>
                        </a:rPr>
                        <a:t>https://azure.microsoft.com/services/devops/artifacts/</a:t>
                      </a:r>
                      <a:r>
                        <a:rPr lang="en-US" sz="1600">
                          <a:effectLst/>
                        </a:rPr>
                        <a:t> </a:t>
                      </a:r>
                    </a:p>
                  </a:txBody>
                  <a:tcPr marL="60551" marR="60551" marT="48441" marB="48441" anchor="ctr"/>
                </a:tc>
                <a:extLst>
                  <a:ext uri="{0D108BD9-81ED-4DB2-BD59-A6C34878D82A}">
                    <a16:rowId xmlns:a16="http://schemas.microsoft.com/office/drawing/2014/main" val="3667705401"/>
                  </a:ext>
                </a:extLst>
              </a:tr>
              <a:tr h="493913">
                <a:tc>
                  <a:txBody>
                    <a:bodyPr/>
                    <a:lstStyle/>
                    <a:p>
                      <a:pPr algn="l"/>
                      <a:r>
                        <a:rPr lang="en-US" sz="1600" dirty="0">
                          <a:effectLst/>
                        </a:rPr>
                        <a:t>Azure Test Plans</a:t>
                      </a:r>
                    </a:p>
                  </a:txBody>
                  <a:tcPr marL="60551" marR="60551" marT="48441" marB="48441" anchor="ctr"/>
                </a:tc>
                <a:tc>
                  <a:txBody>
                    <a:bodyPr/>
                    <a:lstStyle/>
                    <a:p>
                      <a:pPr algn="l"/>
                      <a:r>
                        <a:rPr lang="en-US" sz="1600" u="none" strike="noStrike" dirty="0">
                          <a:effectLst/>
                          <a:hlinkClick r:id="rId11"/>
                        </a:rPr>
                        <a:t>https://azure.microsoft.com/services/devops/test-plans/</a:t>
                      </a:r>
                      <a:r>
                        <a:rPr lang="en-US" sz="16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Tree>
    <p:extLst>
      <p:ext uri="{BB962C8B-B14F-4D97-AF65-F5344CB8AC3E}">
        <p14:creationId xmlns:p14="http://schemas.microsoft.com/office/powerpoint/2010/main" val="13799050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dirty="0">
                <a:solidFill>
                  <a:schemeClr val="accent6">
                    <a:lumMod val="75000"/>
                  </a:schemeClr>
                </a:solidFill>
                <a:latin typeface="+mn-lt"/>
              </a:rPr>
              <a:t>https://azure.com/devops</a:t>
            </a:r>
          </a:p>
          <a:p>
            <a:pPr marL="0" indent="0">
              <a:spcAft>
                <a:spcPts val="4800"/>
              </a:spcAft>
              <a:buNone/>
            </a:pPr>
            <a:r>
              <a:rPr lang="en-US" sz="2000" dirty="0">
                <a:solidFill>
                  <a:schemeClr val="accent6">
                    <a:lumMod val="75000"/>
                  </a:schemeClr>
                </a:solidFill>
                <a:latin typeface="+mn-lt"/>
              </a:rPr>
              <a:t>@</a:t>
            </a:r>
            <a:r>
              <a:rPr lang="en-US" sz="2000" dirty="0" err="1">
                <a:solidFill>
                  <a:schemeClr val="accent6">
                    <a:lumMod val="75000"/>
                  </a:schemeClr>
                </a:solidFill>
                <a:latin typeface="+mn-lt"/>
              </a:rPr>
              <a:t>AzureDevOps</a:t>
            </a:r>
            <a:endParaRPr lang="en-US" sz="2000" dirty="0">
              <a:solidFill>
                <a:schemeClr val="accent6">
                  <a:lumMod val="75000"/>
                </a:schemeClr>
              </a:solidFill>
              <a:latin typeface="+mn-lt"/>
            </a:endParaRPr>
          </a:p>
          <a:p>
            <a:pPr marL="0" indent="0">
              <a:spcAft>
                <a:spcPts val="4800"/>
              </a:spcAft>
              <a:buNone/>
            </a:pPr>
            <a:r>
              <a:rPr lang="en-US" sz="2000" dirty="0">
                <a:solidFill>
                  <a:schemeClr val="accent6">
                    <a:lumMod val="75000"/>
                  </a:schemeClr>
                </a:solidFill>
                <a:latin typeface="+mn-lt"/>
              </a:rPr>
              <a:t>https://aka.ms/AzureDevOpsForum</a:t>
            </a:r>
          </a:p>
          <a:p>
            <a:pPr marL="0" indent="0">
              <a:spcAft>
                <a:spcPts val="4800"/>
              </a:spcAft>
              <a:buNone/>
            </a:pPr>
            <a:r>
              <a:rPr lang="en-US" sz="2000" dirty="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dirty="0"/>
              <a:t>Thank you. Questions?</a:t>
            </a:r>
            <a:endParaRPr lang="en-US" dirty="0"/>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a:extLst/>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98811C-8A27-4C6D-9E87-B0C0E87738A7}"/>
              </a:ext>
            </a:extLst>
          </p:cNvPr>
          <p:cNvSpPr>
            <a:spLocks noGrp="1"/>
          </p:cNvSpPr>
          <p:nvPr>
            <p:ph type="body" sz="quarter" idx="10"/>
          </p:nvPr>
        </p:nvSpPr>
        <p:spPr>
          <a:xfrm>
            <a:off x="431165" y="5767970"/>
            <a:ext cx="11567160" cy="733534"/>
          </a:xfrm>
        </p:spPr>
        <p:txBody>
          <a:bodyPr/>
          <a:lstStyle/>
          <a:p>
            <a:r>
              <a:rPr lang="en-CA" dirty="0">
                <a:hlinkClick r:id="rId3"/>
              </a:rPr>
              <a:t>https://www.microsoft.com/en-us/connectevent/</a:t>
            </a:r>
            <a:endParaRPr lang="en-CA" dirty="0"/>
          </a:p>
          <a:p>
            <a:endParaRPr lang="en-CA" dirty="0"/>
          </a:p>
        </p:txBody>
      </p:sp>
      <p:sp>
        <p:nvSpPr>
          <p:cNvPr id="3" name="Title 2">
            <a:extLst>
              <a:ext uri="{FF2B5EF4-FFF2-40B4-BE49-F238E27FC236}">
                <a16:creationId xmlns:a16="http://schemas.microsoft.com/office/drawing/2014/main" id="{8556F7C7-9211-423E-A26A-461C2B890D48}"/>
              </a:ext>
            </a:extLst>
          </p:cNvPr>
          <p:cNvSpPr>
            <a:spLocks noGrp="1"/>
          </p:cNvSpPr>
          <p:nvPr>
            <p:ph type="title"/>
          </p:nvPr>
        </p:nvSpPr>
        <p:spPr/>
        <p:txBody>
          <a:bodyPr/>
          <a:lstStyle/>
          <a:p>
            <a:r>
              <a:rPr lang="en-CA" dirty="0"/>
              <a:t>Upcoming events</a:t>
            </a:r>
          </a:p>
        </p:txBody>
      </p:sp>
      <p:pic>
        <p:nvPicPr>
          <p:cNvPr id="5" name="Picture 4">
            <a:extLst>
              <a:ext uri="{FF2B5EF4-FFF2-40B4-BE49-F238E27FC236}">
                <a16:creationId xmlns:a16="http://schemas.microsoft.com/office/drawing/2014/main" id="{848DA764-A281-489F-9452-57E5F8135C3B}"/>
              </a:ext>
            </a:extLst>
          </p:cNvPr>
          <p:cNvPicPr>
            <a:picLocks noChangeAspect="1"/>
          </p:cNvPicPr>
          <p:nvPr/>
        </p:nvPicPr>
        <p:blipFill>
          <a:blip r:embed="rId4"/>
          <a:stretch>
            <a:fillRect/>
          </a:stretch>
        </p:blipFill>
        <p:spPr>
          <a:xfrm>
            <a:off x="0" y="1260564"/>
            <a:ext cx="12436475" cy="4227917"/>
          </a:xfrm>
          <a:prstGeom prst="rect">
            <a:avLst/>
          </a:prstGeom>
        </p:spPr>
      </p:pic>
    </p:spTree>
    <p:extLst>
      <p:ext uri="{BB962C8B-B14F-4D97-AF65-F5344CB8AC3E}">
        <p14:creationId xmlns:p14="http://schemas.microsoft.com/office/powerpoint/2010/main" val="23887134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dirty="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dirty="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500C5F-2E97-4CE6-AB4F-DFB3627C0AB6}"/>
              </a:ext>
            </a:extLst>
          </p:cNvPr>
          <p:cNvSpPr/>
          <p:nvPr/>
        </p:nvSpPr>
        <p:spPr bwMode="auto">
          <a:xfrm>
            <a:off x="3909213" y="1423764"/>
            <a:ext cx="4320387" cy="5449578"/>
          </a:xfrm>
          <a:prstGeom prst="rect">
            <a:avLst/>
          </a:prstGeom>
          <a:ln w="381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artifacts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Props1.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3.xml><?xml version="1.0" encoding="utf-8"?>
<ds:datastoreItem xmlns:ds="http://schemas.openxmlformats.org/officeDocument/2006/customXml" ds:itemID="{32A15399-885A-441B-A114-CB6E80EBF6A5}">
  <ds:schemaRefs>
    <ds:schemaRef ds:uri="http://schemas.microsoft.com/office/2006/metadata/properties"/>
    <ds:schemaRef ds:uri="http://schemas.microsoft.com/office/infopath/2007/PartnerControls"/>
    <ds:schemaRef ds:uri="http://schemas.microsoft.com/sharepoint/v3"/>
    <ds:schemaRef ds:uri="http://schemas.microsoft.com/sharepoint/v4"/>
    <ds:schemaRef ds:uri="15c98cf3-0896-4040-874f-f436925621df"/>
  </ds:schemaRefs>
</ds:datastoreItem>
</file>

<file path=docProps/app.xml><?xml version="1.0" encoding="utf-8"?>
<Properties xmlns="http://schemas.openxmlformats.org/officeDocument/2006/extended-properties" xmlns:vt="http://schemas.openxmlformats.org/officeDocument/2006/docPropsVTypes">
  <TotalTime>9647</TotalTime>
  <Words>3778</Words>
  <Application>Microsoft Office PowerPoint</Application>
  <PresentationFormat>Custom</PresentationFormat>
  <Paragraphs>456</Paragraphs>
  <Slides>38</Slides>
  <Notes>31</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Rockwell Extra Bold</vt:lpstr>
      <vt:lpstr>Segoe UI</vt:lpstr>
      <vt:lpstr>Segoe UI Light</vt:lpstr>
      <vt:lpstr>Segoe UI Semibold</vt:lpstr>
      <vt:lpstr>Segoe UI Semilight</vt:lpstr>
      <vt:lpstr>Wingdings</vt:lpstr>
      <vt:lpstr>Azure PPT Template - 2018</vt:lpstr>
      <vt:lpstr>         Azure DevOps in Action</vt:lpstr>
      <vt:lpstr>About me</vt:lpstr>
      <vt:lpstr>Agenda</vt:lpstr>
      <vt:lpstr>What is DevOps?</vt:lpstr>
      <vt:lpstr>High Performance DevOps Companies Achieve…</vt:lpstr>
      <vt:lpstr>How Microsoft can help</vt:lpstr>
      <vt:lpstr>What technologies do I need to support DevOps?</vt:lpstr>
      <vt:lpstr>Introducing Azure DevOps</vt:lpstr>
      <vt:lpstr>Azure Pipelines</vt:lpstr>
      <vt:lpstr>Microsoft       Open Source</vt:lpstr>
      <vt:lpstr>Azure Pipelines</vt:lpstr>
      <vt:lpstr>Integrated with GitHub</vt:lpstr>
      <vt:lpstr>Early adopters</vt:lpstr>
      <vt:lpstr>Creating your first DevOps project</vt:lpstr>
      <vt:lpstr>Create your first Pipeline</vt:lpstr>
      <vt:lpstr>GitHub + Azure Pipelines</vt:lpstr>
      <vt:lpstr>Azure DevOps</vt:lpstr>
      <vt:lpstr>PowerPoint Presentation</vt:lpstr>
      <vt:lpstr>Azure Pipeline releases</vt:lpstr>
      <vt:lpstr>Release pipelines and release names</vt:lpstr>
      <vt:lpstr>Create pipeline release and configure continuous deployment</vt:lpstr>
      <vt:lpstr>Azure Artifacts</vt:lpstr>
      <vt:lpstr>Package management </vt:lpstr>
      <vt:lpstr>Introducing release views </vt:lpstr>
      <vt:lpstr>Promote your package to the correct view </vt:lpstr>
      <vt:lpstr>Create artifacts feed</vt:lpstr>
      <vt:lpstr>Create build artifacts</vt:lpstr>
      <vt:lpstr>Create release pipeline</vt:lpstr>
      <vt:lpstr>Changes for existing VSTS / TFS customers</vt:lpstr>
      <vt:lpstr>Migrating from TFS to Azure DevOps</vt:lpstr>
      <vt:lpstr>Azure DevOps</vt:lpstr>
      <vt:lpstr>Broadening the Azure Ecosystem</vt:lpstr>
      <vt:lpstr>Azure DevOps: Choose the tools and clouds you love</vt:lpstr>
      <vt:lpstr>Azure DevOps</vt:lpstr>
      <vt:lpstr>Azure DevOps Services Pricing</vt:lpstr>
      <vt:lpstr>References</vt:lpstr>
      <vt:lpstr>Thank you. Questions?</vt:lpstr>
      <vt:lpstr>Upcoming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Callon Campbell</cp:lastModifiedBy>
  <cp:revision>48</cp:revision>
  <dcterms:modified xsi:type="dcterms:W3CDTF">2018-11-23T03:44:47Z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